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3"/>
  </p:notesMasterIdLst>
  <p:sldIdLst>
    <p:sldId id="259" r:id="rId2"/>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9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059AA-FE5E-473D-BC24-E91CDCBCCF3A}">
  <a:tblStyle styleId="{4F3059AA-FE5E-473D-BC24-E91CDCBCCF3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F359AA-F3B9-4B52-B766-A8F41828D46B}"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132985-073A-4857-98B1-E0917F4859E7}"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25F18A6-7C36-430C-9EB2-CBC588967C7D}"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BADE74C-1B7E-460A-8901-297E235BAE1E}" styleName="Table_4">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A136930-40EC-44DE-BFD3-4A5B1A7AA140}" styleName="Table_5">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7ACAB8C3-449A-49A7-9ABD-8A2942B56A44}" styleName="Table_6">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9AEDB574-1A86-429F-9A47-F70C634BB7A6}" styleName="Table_7">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 orient="horz" pos="19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ad0f1f557_0_0:notes"/>
          <p:cNvSpPr>
            <a:spLocks noGrp="1" noRot="1" noChangeAspect="1"/>
          </p:cNvSpPr>
          <p:nvPr>
            <p:ph type="sldImg" idx="2"/>
          </p:nvPr>
        </p:nvSpPr>
        <p:spPr>
          <a:xfrm>
            <a:off x="930275" y="1341438"/>
            <a:ext cx="482600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bad0f1f557_0_0:notes"/>
          <p:cNvSpPr txBox="1">
            <a:spLocks noGrp="1"/>
          </p:cNvSpPr>
          <p:nvPr>
            <p:ph type="body" idx="1"/>
          </p:nvPr>
        </p:nvSpPr>
        <p:spPr>
          <a:xfrm>
            <a:off x="668587" y="5161155"/>
            <a:ext cx="5348832" cy="4222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bad0f1f557_0_0:notes"/>
          <p:cNvSpPr txBox="1">
            <a:spLocks noGrp="1"/>
          </p:cNvSpPr>
          <p:nvPr>
            <p:ph type="sldNum" idx="12"/>
          </p:nvPr>
        </p:nvSpPr>
        <p:spPr>
          <a:xfrm>
            <a:off x="3787112" y="10186392"/>
            <a:ext cx="2897321" cy="5379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628650" y="365127"/>
            <a:ext cx="7886701" cy="1325563"/>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04" name="Google Shape;204;p37"/>
          <p:cNvSpPr txBox="1">
            <a:spLocks noGrp="1"/>
          </p:cNvSpPr>
          <p:nvPr>
            <p:ph type="body" idx="1"/>
          </p:nvPr>
        </p:nvSpPr>
        <p:spPr>
          <a:xfrm>
            <a:off x="628650" y="1825625"/>
            <a:ext cx="7886701" cy="4351338"/>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05" name="Google Shape;205;p37"/>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06" name="Google Shape;206;p37"/>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07" name="Google Shape;207;p37"/>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623888" y="1709740"/>
            <a:ext cx="7886701" cy="2852737"/>
          </a:xfrm>
          <a:prstGeom prst="rect">
            <a:avLst/>
          </a:prstGeom>
          <a:noFill/>
          <a:ln>
            <a:noFill/>
          </a:ln>
        </p:spPr>
        <p:txBody>
          <a:bodyPr spcFirstLastPara="1" wrap="square" lIns="79750" tIns="39875" rIns="79750" bIns="39875" anchor="b" anchorCtr="0">
            <a:noAutofit/>
          </a:bodyPr>
          <a:lstStyle>
            <a:lvl1pPr lvl="0" algn="l">
              <a:lnSpc>
                <a:spcPct val="90000"/>
              </a:lnSpc>
              <a:spcBef>
                <a:spcPts val="0"/>
              </a:spcBef>
              <a:spcAft>
                <a:spcPts val="0"/>
              </a:spcAft>
              <a:buClr>
                <a:schemeClr val="dk1"/>
              </a:buClr>
              <a:buSzPts val="5200"/>
              <a:buFont typeface="Calibri"/>
              <a:buNone/>
              <a:defRPr sz="58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0" name="Google Shape;210;p38"/>
          <p:cNvSpPr txBox="1">
            <a:spLocks noGrp="1"/>
          </p:cNvSpPr>
          <p:nvPr>
            <p:ph type="body" idx="1"/>
          </p:nvPr>
        </p:nvSpPr>
        <p:spPr>
          <a:xfrm>
            <a:off x="623888" y="4589464"/>
            <a:ext cx="7886701" cy="1500187"/>
          </a:xfrm>
          <a:prstGeom prst="rect">
            <a:avLst/>
          </a:prstGeom>
          <a:noFill/>
          <a:ln>
            <a:noFill/>
          </a:ln>
        </p:spPr>
        <p:txBody>
          <a:bodyPr spcFirstLastPara="1" wrap="square" lIns="79750" tIns="39875" rIns="79750" bIns="39875" anchor="t" anchorCtr="0">
            <a:noAutofit/>
          </a:bodyPr>
          <a:lstStyle>
            <a:lvl1pPr marL="457200" lvl="0" indent="-228600" algn="l">
              <a:lnSpc>
                <a:spcPct val="90000"/>
              </a:lnSpc>
              <a:spcBef>
                <a:spcPts val="1000"/>
              </a:spcBef>
              <a:spcAft>
                <a:spcPts val="0"/>
              </a:spcAft>
              <a:buClr>
                <a:schemeClr val="dk1"/>
              </a:buClr>
              <a:buSzPts val="2100"/>
              <a:buNone/>
              <a:defRPr sz="2300">
                <a:solidFill>
                  <a:schemeClr val="dk1"/>
                </a:solidFill>
              </a:defRPr>
            </a:lvl1pPr>
            <a:lvl2pPr marL="914400" lvl="1" indent="-228600" algn="l">
              <a:lnSpc>
                <a:spcPct val="90000"/>
              </a:lnSpc>
              <a:spcBef>
                <a:spcPts val="500"/>
              </a:spcBef>
              <a:spcAft>
                <a:spcPts val="0"/>
              </a:spcAft>
              <a:buClr>
                <a:srgbClr val="888888"/>
              </a:buClr>
              <a:buSzPts val="1700"/>
              <a:buNone/>
              <a:defRPr sz="1900">
                <a:solidFill>
                  <a:srgbClr val="888888"/>
                </a:solidFill>
              </a:defRPr>
            </a:lvl2pPr>
            <a:lvl3pPr marL="1371600" lvl="2" indent="-228600" algn="l">
              <a:lnSpc>
                <a:spcPct val="90000"/>
              </a:lnSpc>
              <a:spcBef>
                <a:spcPts val="500"/>
              </a:spcBef>
              <a:spcAft>
                <a:spcPts val="0"/>
              </a:spcAft>
              <a:buClr>
                <a:srgbClr val="888888"/>
              </a:buClr>
              <a:buSzPts val="1600"/>
              <a:buNone/>
              <a:defRPr sz="1700">
                <a:solidFill>
                  <a:srgbClr val="888888"/>
                </a:solidFill>
              </a:defRPr>
            </a:lvl3pPr>
            <a:lvl4pPr marL="1828800" lvl="3" indent="-228600" algn="l">
              <a:lnSpc>
                <a:spcPct val="90000"/>
              </a:lnSpc>
              <a:spcBef>
                <a:spcPts val="500"/>
              </a:spcBef>
              <a:spcAft>
                <a:spcPts val="0"/>
              </a:spcAft>
              <a:buClr>
                <a:srgbClr val="888888"/>
              </a:buClr>
              <a:buSzPts val="1400"/>
              <a:buNone/>
              <a:defRPr sz="1500">
                <a:solidFill>
                  <a:srgbClr val="888888"/>
                </a:solidFill>
              </a:defRPr>
            </a:lvl4pPr>
            <a:lvl5pPr marL="2286000" lvl="4" indent="-228600" algn="l">
              <a:lnSpc>
                <a:spcPct val="90000"/>
              </a:lnSpc>
              <a:spcBef>
                <a:spcPts val="500"/>
              </a:spcBef>
              <a:spcAft>
                <a:spcPts val="0"/>
              </a:spcAft>
              <a:buClr>
                <a:srgbClr val="888888"/>
              </a:buClr>
              <a:buSzPts val="1400"/>
              <a:buNone/>
              <a:defRPr sz="1500">
                <a:solidFill>
                  <a:srgbClr val="888888"/>
                </a:solidFill>
              </a:defRPr>
            </a:lvl5pPr>
            <a:lvl6pPr marL="2743200" lvl="5" indent="-228600" algn="l">
              <a:lnSpc>
                <a:spcPct val="90000"/>
              </a:lnSpc>
              <a:spcBef>
                <a:spcPts val="500"/>
              </a:spcBef>
              <a:spcAft>
                <a:spcPts val="0"/>
              </a:spcAft>
              <a:buClr>
                <a:srgbClr val="888888"/>
              </a:buClr>
              <a:buSzPts val="1400"/>
              <a:buNone/>
              <a:defRPr sz="1500">
                <a:solidFill>
                  <a:srgbClr val="888888"/>
                </a:solidFill>
              </a:defRPr>
            </a:lvl6pPr>
            <a:lvl7pPr marL="3200400" lvl="6" indent="-228600" algn="l">
              <a:lnSpc>
                <a:spcPct val="90000"/>
              </a:lnSpc>
              <a:spcBef>
                <a:spcPts val="500"/>
              </a:spcBef>
              <a:spcAft>
                <a:spcPts val="0"/>
              </a:spcAft>
              <a:buClr>
                <a:srgbClr val="888888"/>
              </a:buClr>
              <a:buSzPts val="1400"/>
              <a:buNone/>
              <a:defRPr sz="1500">
                <a:solidFill>
                  <a:srgbClr val="888888"/>
                </a:solidFill>
              </a:defRPr>
            </a:lvl7pPr>
            <a:lvl8pPr marL="3657600" lvl="7" indent="-228600" algn="l">
              <a:lnSpc>
                <a:spcPct val="90000"/>
              </a:lnSpc>
              <a:spcBef>
                <a:spcPts val="500"/>
              </a:spcBef>
              <a:spcAft>
                <a:spcPts val="0"/>
              </a:spcAft>
              <a:buClr>
                <a:srgbClr val="888888"/>
              </a:buClr>
              <a:buSzPts val="1400"/>
              <a:buNone/>
              <a:defRPr sz="1500">
                <a:solidFill>
                  <a:srgbClr val="888888"/>
                </a:solidFill>
              </a:defRPr>
            </a:lvl8pPr>
            <a:lvl9pPr marL="4114800" lvl="8" indent="-228600" algn="l">
              <a:lnSpc>
                <a:spcPct val="90000"/>
              </a:lnSpc>
              <a:spcBef>
                <a:spcPts val="500"/>
              </a:spcBef>
              <a:spcAft>
                <a:spcPts val="0"/>
              </a:spcAft>
              <a:buClr>
                <a:srgbClr val="888888"/>
              </a:buClr>
              <a:buSzPts val="1400"/>
              <a:buNone/>
              <a:defRPr sz="1500">
                <a:solidFill>
                  <a:srgbClr val="888888"/>
                </a:solidFill>
              </a:defRPr>
            </a:lvl9pPr>
          </a:lstStyle>
          <a:p>
            <a:endParaRPr/>
          </a:p>
        </p:txBody>
      </p:sp>
      <p:sp>
        <p:nvSpPr>
          <p:cNvPr id="211" name="Google Shape;211;p38"/>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2" name="Google Shape;212;p38"/>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3" name="Google Shape;213;p38"/>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628650" y="365127"/>
            <a:ext cx="7886701" cy="1325563"/>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6" name="Google Shape;216;p39"/>
          <p:cNvSpPr txBox="1">
            <a:spLocks noGrp="1"/>
          </p:cNvSpPr>
          <p:nvPr>
            <p:ph type="body" idx="1"/>
          </p:nvPr>
        </p:nvSpPr>
        <p:spPr>
          <a:xfrm>
            <a:off x="628650" y="1825625"/>
            <a:ext cx="3886200" cy="4351338"/>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17" name="Google Shape;217;p39"/>
          <p:cNvSpPr txBox="1">
            <a:spLocks noGrp="1"/>
          </p:cNvSpPr>
          <p:nvPr>
            <p:ph type="body" idx="2"/>
          </p:nvPr>
        </p:nvSpPr>
        <p:spPr>
          <a:xfrm>
            <a:off x="4629150" y="1825625"/>
            <a:ext cx="3886200" cy="4351338"/>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18" name="Google Shape;218;p39"/>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9" name="Google Shape;219;p39"/>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0" name="Google Shape;220;p39"/>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629841" y="365127"/>
            <a:ext cx="7886701" cy="1325563"/>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3" name="Google Shape;223;p40"/>
          <p:cNvSpPr txBox="1">
            <a:spLocks noGrp="1"/>
          </p:cNvSpPr>
          <p:nvPr>
            <p:ph type="body" idx="1"/>
          </p:nvPr>
        </p:nvSpPr>
        <p:spPr>
          <a:xfrm>
            <a:off x="629842" y="1681163"/>
            <a:ext cx="3868340" cy="823912"/>
          </a:xfrm>
          <a:prstGeom prst="rect">
            <a:avLst/>
          </a:prstGeom>
          <a:noFill/>
          <a:ln>
            <a:noFill/>
          </a:ln>
        </p:spPr>
        <p:txBody>
          <a:bodyPr spcFirstLastPara="1" wrap="square" lIns="79750" tIns="39875" rIns="79750" bIns="39875" anchor="b" anchorCtr="0">
            <a:noAutofit/>
          </a:bodyPr>
          <a:lstStyle>
            <a:lvl1pPr marL="457200" lvl="0" indent="-228600" algn="l">
              <a:lnSpc>
                <a:spcPct val="90000"/>
              </a:lnSpc>
              <a:spcBef>
                <a:spcPts val="1000"/>
              </a:spcBef>
              <a:spcAft>
                <a:spcPts val="0"/>
              </a:spcAft>
              <a:buClr>
                <a:schemeClr val="dk1"/>
              </a:buClr>
              <a:buSzPts val="2100"/>
              <a:buNone/>
              <a:defRPr sz="2300" b="1"/>
            </a:lvl1pPr>
            <a:lvl2pPr marL="914400" lvl="1" indent="-228600" algn="l">
              <a:lnSpc>
                <a:spcPct val="90000"/>
              </a:lnSpc>
              <a:spcBef>
                <a:spcPts val="500"/>
              </a:spcBef>
              <a:spcAft>
                <a:spcPts val="0"/>
              </a:spcAft>
              <a:buClr>
                <a:schemeClr val="dk1"/>
              </a:buClr>
              <a:buSzPts val="1700"/>
              <a:buNone/>
              <a:defRPr sz="1900" b="1"/>
            </a:lvl2pPr>
            <a:lvl3pPr marL="1371600" lvl="2" indent="-228600" algn="l">
              <a:lnSpc>
                <a:spcPct val="90000"/>
              </a:lnSpc>
              <a:spcBef>
                <a:spcPts val="500"/>
              </a:spcBef>
              <a:spcAft>
                <a:spcPts val="0"/>
              </a:spcAft>
              <a:buClr>
                <a:schemeClr val="dk1"/>
              </a:buClr>
              <a:buSzPts val="1600"/>
              <a:buNone/>
              <a:defRPr sz="1700" b="1"/>
            </a:lvl3pPr>
            <a:lvl4pPr marL="1828800" lvl="3" indent="-228600" algn="l">
              <a:lnSpc>
                <a:spcPct val="90000"/>
              </a:lnSpc>
              <a:spcBef>
                <a:spcPts val="500"/>
              </a:spcBef>
              <a:spcAft>
                <a:spcPts val="0"/>
              </a:spcAft>
              <a:buClr>
                <a:schemeClr val="dk1"/>
              </a:buClr>
              <a:buSzPts val="1400"/>
              <a:buNone/>
              <a:defRPr sz="1500" b="1"/>
            </a:lvl4pPr>
            <a:lvl5pPr marL="2286000" lvl="4" indent="-228600" algn="l">
              <a:lnSpc>
                <a:spcPct val="90000"/>
              </a:lnSpc>
              <a:spcBef>
                <a:spcPts val="500"/>
              </a:spcBef>
              <a:spcAft>
                <a:spcPts val="0"/>
              </a:spcAft>
              <a:buClr>
                <a:schemeClr val="dk1"/>
              </a:buClr>
              <a:buSzPts val="1400"/>
              <a:buNone/>
              <a:defRPr sz="1500" b="1"/>
            </a:lvl5pPr>
            <a:lvl6pPr marL="2743200" lvl="5" indent="-228600" algn="l">
              <a:lnSpc>
                <a:spcPct val="90000"/>
              </a:lnSpc>
              <a:spcBef>
                <a:spcPts val="500"/>
              </a:spcBef>
              <a:spcAft>
                <a:spcPts val="0"/>
              </a:spcAft>
              <a:buClr>
                <a:schemeClr val="dk1"/>
              </a:buClr>
              <a:buSzPts val="1400"/>
              <a:buNone/>
              <a:defRPr sz="1500" b="1"/>
            </a:lvl6pPr>
            <a:lvl7pPr marL="3200400" lvl="6" indent="-228600" algn="l">
              <a:lnSpc>
                <a:spcPct val="90000"/>
              </a:lnSpc>
              <a:spcBef>
                <a:spcPts val="500"/>
              </a:spcBef>
              <a:spcAft>
                <a:spcPts val="0"/>
              </a:spcAft>
              <a:buClr>
                <a:schemeClr val="dk1"/>
              </a:buClr>
              <a:buSzPts val="1400"/>
              <a:buNone/>
              <a:defRPr sz="1500" b="1"/>
            </a:lvl7pPr>
            <a:lvl8pPr marL="3657600" lvl="7" indent="-228600" algn="l">
              <a:lnSpc>
                <a:spcPct val="90000"/>
              </a:lnSpc>
              <a:spcBef>
                <a:spcPts val="500"/>
              </a:spcBef>
              <a:spcAft>
                <a:spcPts val="0"/>
              </a:spcAft>
              <a:buClr>
                <a:schemeClr val="dk1"/>
              </a:buClr>
              <a:buSzPts val="1400"/>
              <a:buNone/>
              <a:defRPr sz="1500" b="1"/>
            </a:lvl8pPr>
            <a:lvl9pPr marL="4114800" lvl="8" indent="-228600" algn="l">
              <a:lnSpc>
                <a:spcPct val="90000"/>
              </a:lnSpc>
              <a:spcBef>
                <a:spcPts val="500"/>
              </a:spcBef>
              <a:spcAft>
                <a:spcPts val="0"/>
              </a:spcAft>
              <a:buClr>
                <a:schemeClr val="dk1"/>
              </a:buClr>
              <a:buSzPts val="1400"/>
              <a:buNone/>
              <a:defRPr sz="1500" b="1"/>
            </a:lvl9pPr>
          </a:lstStyle>
          <a:p>
            <a:endParaRPr/>
          </a:p>
        </p:txBody>
      </p:sp>
      <p:sp>
        <p:nvSpPr>
          <p:cNvPr id="224" name="Google Shape;224;p40"/>
          <p:cNvSpPr txBox="1">
            <a:spLocks noGrp="1"/>
          </p:cNvSpPr>
          <p:nvPr>
            <p:ph type="body" idx="2"/>
          </p:nvPr>
        </p:nvSpPr>
        <p:spPr>
          <a:xfrm>
            <a:off x="629842" y="2505075"/>
            <a:ext cx="3868340" cy="3684588"/>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25" name="Google Shape;225;p40"/>
          <p:cNvSpPr txBox="1">
            <a:spLocks noGrp="1"/>
          </p:cNvSpPr>
          <p:nvPr>
            <p:ph type="body" idx="3"/>
          </p:nvPr>
        </p:nvSpPr>
        <p:spPr>
          <a:xfrm>
            <a:off x="4629150" y="1681163"/>
            <a:ext cx="3887391" cy="823912"/>
          </a:xfrm>
          <a:prstGeom prst="rect">
            <a:avLst/>
          </a:prstGeom>
          <a:noFill/>
          <a:ln>
            <a:noFill/>
          </a:ln>
        </p:spPr>
        <p:txBody>
          <a:bodyPr spcFirstLastPara="1" wrap="square" lIns="79750" tIns="39875" rIns="79750" bIns="39875" anchor="b" anchorCtr="0">
            <a:noAutofit/>
          </a:bodyPr>
          <a:lstStyle>
            <a:lvl1pPr marL="457200" lvl="0" indent="-228600" algn="l">
              <a:lnSpc>
                <a:spcPct val="90000"/>
              </a:lnSpc>
              <a:spcBef>
                <a:spcPts val="1000"/>
              </a:spcBef>
              <a:spcAft>
                <a:spcPts val="0"/>
              </a:spcAft>
              <a:buClr>
                <a:schemeClr val="dk1"/>
              </a:buClr>
              <a:buSzPts val="2100"/>
              <a:buNone/>
              <a:defRPr sz="2300" b="1"/>
            </a:lvl1pPr>
            <a:lvl2pPr marL="914400" lvl="1" indent="-228600" algn="l">
              <a:lnSpc>
                <a:spcPct val="90000"/>
              </a:lnSpc>
              <a:spcBef>
                <a:spcPts val="500"/>
              </a:spcBef>
              <a:spcAft>
                <a:spcPts val="0"/>
              </a:spcAft>
              <a:buClr>
                <a:schemeClr val="dk1"/>
              </a:buClr>
              <a:buSzPts val="1700"/>
              <a:buNone/>
              <a:defRPr sz="1900" b="1"/>
            </a:lvl2pPr>
            <a:lvl3pPr marL="1371600" lvl="2" indent="-228600" algn="l">
              <a:lnSpc>
                <a:spcPct val="90000"/>
              </a:lnSpc>
              <a:spcBef>
                <a:spcPts val="500"/>
              </a:spcBef>
              <a:spcAft>
                <a:spcPts val="0"/>
              </a:spcAft>
              <a:buClr>
                <a:schemeClr val="dk1"/>
              </a:buClr>
              <a:buSzPts val="1600"/>
              <a:buNone/>
              <a:defRPr sz="1700" b="1"/>
            </a:lvl3pPr>
            <a:lvl4pPr marL="1828800" lvl="3" indent="-228600" algn="l">
              <a:lnSpc>
                <a:spcPct val="90000"/>
              </a:lnSpc>
              <a:spcBef>
                <a:spcPts val="500"/>
              </a:spcBef>
              <a:spcAft>
                <a:spcPts val="0"/>
              </a:spcAft>
              <a:buClr>
                <a:schemeClr val="dk1"/>
              </a:buClr>
              <a:buSzPts val="1400"/>
              <a:buNone/>
              <a:defRPr sz="1500" b="1"/>
            </a:lvl4pPr>
            <a:lvl5pPr marL="2286000" lvl="4" indent="-228600" algn="l">
              <a:lnSpc>
                <a:spcPct val="90000"/>
              </a:lnSpc>
              <a:spcBef>
                <a:spcPts val="500"/>
              </a:spcBef>
              <a:spcAft>
                <a:spcPts val="0"/>
              </a:spcAft>
              <a:buClr>
                <a:schemeClr val="dk1"/>
              </a:buClr>
              <a:buSzPts val="1400"/>
              <a:buNone/>
              <a:defRPr sz="1500" b="1"/>
            </a:lvl5pPr>
            <a:lvl6pPr marL="2743200" lvl="5" indent="-228600" algn="l">
              <a:lnSpc>
                <a:spcPct val="90000"/>
              </a:lnSpc>
              <a:spcBef>
                <a:spcPts val="500"/>
              </a:spcBef>
              <a:spcAft>
                <a:spcPts val="0"/>
              </a:spcAft>
              <a:buClr>
                <a:schemeClr val="dk1"/>
              </a:buClr>
              <a:buSzPts val="1400"/>
              <a:buNone/>
              <a:defRPr sz="1500" b="1"/>
            </a:lvl6pPr>
            <a:lvl7pPr marL="3200400" lvl="6" indent="-228600" algn="l">
              <a:lnSpc>
                <a:spcPct val="90000"/>
              </a:lnSpc>
              <a:spcBef>
                <a:spcPts val="500"/>
              </a:spcBef>
              <a:spcAft>
                <a:spcPts val="0"/>
              </a:spcAft>
              <a:buClr>
                <a:schemeClr val="dk1"/>
              </a:buClr>
              <a:buSzPts val="1400"/>
              <a:buNone/>
              <a:defRPr sz="1500" b="1"/>
            </a:lvl7pPr>
            <a:lvl8pPr marL="3657600" lvl="7" indent="-228600" algn="l">
              <a:lnSpc>
                <a:spcPct val="90000"/>
              </a:lnSpc>
              <a:spcBef>
                <a:spcPts val="500"/>
              </a:spcBef>
              <a:spcAft>
                <a:spcPts val="0"/>
              </a:spcAft>
              <a:buClr>
                <a:schemeClr val="dk1"/>
              </a:buClr>
              <a:buSzPts val="1400"/>
              <a:buNone/>
              <a:defRPr sz="1500" b="1"/>
            </a:lvl8pPr>
            <a:lvl9pPr marL="4114800" lvl="8" indent="-228600" algn="l">
              <a:lnSpc>
                <a:spcPct val="90000"/>
              </a:lnSpc>
              <a:spcBef>
                <a:spcPts val="500"/>
              </a:spcBef>
              <a:spcAft>
                <a:spcPts val="0"/>
              </a:spcAft>
              <a:buClr>
                <a:schemeClr val="dk1"/>
              </a:buClr>
              <a:buSzPts val="1400"/>
              <a:buNone/>
              <a:defRPr sz="1500" b="1"/>
            </a:lvl9pPr>
          </a:lstStyle>
          <a:p>
            <a:endParaRPr/>
          </a:p>
        </p:txBody>
      </p:sp>
      <p:sp>
        <p:nvSpPr>
          <p:cNvPr id="226" name="Google Shape;226;p40"/>
          <p:cNvSpPr txBox="1">
            <a:spLocks noGrp="1"/>
          </p:cNvSpPr>
          <p:nvPr>
            <p:ph type="body" idx="4"/>
          </p:nvPr>
        </p:nvSpPr>
        <p:spPr>
          <a:xfrm>
            <a:off x="4629150" y="2505075"/>
            <a:ext cx="3887391" cy="3684588"/>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27" name="Google Shape;227;p40"/>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8" name="Google Shape;228;p40"/>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9" name="Google Shape;229;p40"/>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628650" y="365127"/>
            <a:ext cx="7886701" cy="1325563"/>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2" name="Google Shape;232;p41"/>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3" name="Google Shape;233;p41"/>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4" name="Google Shape;234;p41"/>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629841" y="457200"/>
            <a:ext cx="2949178" cy="1600200"/>
          </a:xfrm>
          <a:prstGeom prst="rect">
            <a:avLst/>
          </a:prstGeom>
          <a:noFill/>
          <a:ln>
            <a:noFill/>
          </a:ln>
        </p:spPr>
        <p:txBody>
          <a:bodyPr spcFirstLastPara="1" wrap="square" lIns="79750" tIns="39875" rIns="79750" bIns="39875" anchor="b" anchorCtr="0">
            <a:noAutofit/>
          </a:bodyPr>
          <a:lstStyle>
            <a:lvl1pPr lvl="0" algn="l">
              <a:lnSpc>
                <a:spcPct val="90000"/>
              </a:lnSpc>
              <a:spcBef>
                <a:spcPts val="0"/>
              </a:spcBef>
              <a:spcAft>
                <a:spcPts val="0"/>
              </a:spcAft>
              <a:buClr>
                <a:schemeClr val="dk1"/>
              </a:buClr>
              <a:buSzPts val="2800"/>
              <a:buFont typeface="Calibri"/>
              <a:buNone/>
              <a:defRPr sz="3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7" name="Google Shape;237;p42"/>
          <p:cNvSpPr txBox="1">
            <a:spLocks noGrp="1"/>
          </p:cNvSpPr>
          <p:nvPr>
            <p:ph type="body" idx="1"/>
          </p:nvPr>
        </p:nvSpPr>
        <p:spPr>
          <a:xfrm>
            <a:off x="3887391" y="987427"/>
            <a:ext cx="4629150" cy="4873625"/>
          </a:xfrm>
          <a:prstGeom prst="rect">
            <a:avLst/>
          </a:prstGeom>
          <a:noFill/>
          <a:ln>
            <a:noFill/>
          </a:ln>
        </p:spPr>
        <p:txBody>
          <a:bodyPr spcFirstLastPara="1" wrap="square" lIns="79750" tIns="39875" rIns="79750" bIns="39875" anchor="t" anchorCtr="0">
            <a:noAutofit/>
          </a:bodyPr>
          <a:lstStyle>
            <a:lvl1pPr marL="457200" lvl="0" indent="-406400" algn="l">
              <a:lnSpc>
                <a:spcPct val="90000"/>
              </a:lnSpc>
              <a:spcBef>
                <a:spcPts val="1000"/>
              </a:spcBef>
              <a:spcAft>
                <a:spcPts val="0"/>
              </a:spcAft>
              <a:buClr>
                <a:schemeClr val="dk1"/>
              </a:buClr>
              <a:buSzPts val="2800"/>
              <a:buChar char="•"/>
              <a:defRPr sz="3100"/>
            </a:lvl1pPr>
            <a:lvl2pPr marL="914400" lvl="1" indent="-381000" algn="l">
              <a:lnSpc>
                <a:spcPct val="90000"/>
              </a:lnSpc>
              <a:spcBef>
                <a:spcPts val="500"/>
              </a:spcBef>
              <a:spcAft>
                <a:spcPts val="0"/>
              </a:spcAft>
              <a:buClr>
                <a:schemeClr val="dk1"/>
              </a:buClr>
              <a:buSzPts val="2400"/>
              <a:buChar char="•"/>
              <a:defRPr sz="2700"/>
            </a:lvl2pPr>
            <a:lvl3pPr marL="1371600" lvl="2" indent="-361950" algn="l">
              <a:lnSpc>
                <a:spcPct val="90000"/>
              </a:lnSpc>
              <a:spcBef>
                <a:spcPts val="500"/>
              </a:spcBef>
              <a:spcAft>
                <a:spcPts val="0"/>
              </a:spcAft>
              <a:buClr>
                <a:schemeClr val="dk1"/>
              </a:buClr>
              <a:buSzPts val="2100"/>
              <a:buChar char="•"/>
              <a:defRPr sz="2300"/>
            </a:lvl3pPr>
            <a:lvl4pPr marL="1828800" lvl="3" indent="-336550" algn="l">
              <a:lnSpc>
                <a:spcPct val="90000"/>
              </a:lnSpc>
              <a:spcBef>
                <a:spcPts val="500"/>
              </a:spcBef>
              <a:spcAft>
                <a:spcPts val="0"/>
              </a:spcAft>
              <a:buClr>
                <a:schemeClr val="dk1"/>
              </a:buClr>
              <a:buSzPts val="1700"/>
              <a:buChar char="•"/>
              <a:defRPr sz="1900"/>
            </a:lvl4pPr>
            <a:lvl5pPr marL="2286000" lvl="4" indent="-336550" algn="l">
              <a:lnSpc>
                <a:spcPct val="90000"/>
              </a:lnSpc>
              <a:spcBef>
                <a:spcPts val="500"/>
              </a:spcBef>
              <a:spcAft>
                <a:spcPts val="0"/>
              </a:spcAft>
              <a:buClr>
                <a:schemeClr val="dk1"/>
              </a:buClr>
              <a:buSzPts val="1700"/>
              <a:buChar char="•"/>
              <a:defRPr sz="1900"/>
            </a:lvl5pPr>
            <a:lvl6pPr marL="2743200" lvl="5" indent="-336550" algn="l">
              <a:lnSpc>
                <a:spcPct val="90000"/>
              </a:lnSpc>
              <a:spcBef>
                <a:spcPts val="500"/>
              </a:spcBef>
              <a:spcAft>
                <a:spcPts val="0"/>
              </a:spcAft>
              <a:buClr>
                <a:schemeClr val="dk1"/>
              </a:buClr>
              <a:buSzPts val="1700"/>
              <a:buChar char="•"/>
              <a:defRPr sz="1900"/>
            </a:lvl6pPr>
            <a:lvl7pPr marL="3200400" lvl="6" indent="-336550" algn="l">
              <a:lnSpc>
                <a:spcPct val="90000"/>
              </a:lnSpc>
              <a:spcBef>
                <a:spcPts val="500"/>
              </a:spcBef>
              <a:spcAft>
                <a:spcPts val="0"/>
              </a:spcAft>
              <a:buClr>
                <a:schemeClr val="dk1"/>
              </a:buClr>
              <a:buSzPts val="1700"/>
              <a:buChar char="•"/>
              <a:defRPr sz="1900"/>
            </a:lvl7pPr>
            <a:lvl8pPr marL="3657600" lvl="7" indent="-336550" algn="l">
              <a:lnSpc>
                <a:spcPct val="90000"/>
              </a:lnSpc>
              <a:spcBef>
                <a:spcPts val="500"/>
              </a:spcBef>
              <a:spcAft>
                <a:spcPts val="0"/>
              </a:spcAft>
              <a:buClr>
                <a:schemeClr val="dk1"/>
              </a:buClr>
              <a:buSzPts val="1700"/>
              <a:buChar char="•"/>
              <a:defRPr sz="1900"/>
            </a:lvl8pPr>
            <a:lvl9pPr marL="4114800" lvl="8" indent="-336550" algn="l">
              <a:lnSpc>
                <a:spcPct val="90000"/>
              </a:lnSpc>
              <a:spcBef>
                <a:spcPts val="500"/>
              </a:spcBef>
              <a:spcAft>
                <a:spcPts val="0"/>
              </a:spcAft>
              <a:buClr>
                <a:schemeClr val="dk1"/>
              </a:buClr>
              <a:buSzPts val="1700"/>
              <a:buChar char="•"/>
              <a:defRPr sz="1900"/>
            </a:lvl9pPr>
          </a:lstStyle>
          <a:p>
            <a:endParaRPr/>
          </a:p>
        </p:txBody>
      </p:sp>
      <p:sp>
        <p:nvSpPr>
          <p:cNvPr id="238" name="Google Shape;238;p42"/>
          <p:cNvSpPr txBox="1">
            <a:spLocks noGrp="1"/>
          </p:cNvSpPr>
          <p:nvPr>
            <p:ph type="body" idx="2"/>
          </p:nvPr>
        </p:nvSpPr>
        <p:spPr>
          <a:xfrm>
            <a:off x="629841" y="2057400"/>
            <a:ext cx="2949178" cy="3811589"/>
          </a:xfrm>
          <a:prstGeom prst="rect">
            <a:avLst/>
          </a:prstGeom>
          <a:noFill/>
          <a:ln>
            <a:noFill/>
          </a:ln>
        </p:spPr>
        <p:txBody>
          <a:bodyPr spcFirstLastPara="1" wrap="square" lIns="79750" tIns="39875" rIns="79750" bIns="39875" anchor="t" anchorCtr="0">
            <a:noAutofit/>
          </a:bodyPr>
          <a:lstStyle>
            <a:lvl1pPr marL="457200" lvl="0" indent="-228600" algn="l">
              <a:lnSpc>
                <a:spcPct val="90000"/>
              </a:lnSpc>
              <a:spcBef>
                <a:spcPts val="1000"/>
              </a:spcBef>
              <a:spcAft>
                <a:spcPts val="0"/>
              </a:spcAft>
              <a:buClr>
                <a:schemeClr val="dk1"/>
              </a:buClr>
              <a:buSzPts val="1400"/>
              <a:buNone/>
              <a:defRPr sz="1500"/>
            </a:lvl1pPr>
            <a:lvl2pPr marL="914400" lvl="1" indent="-228600" algn="l">
              <a:lnSpc>
                <a:spcPct val="90000"/>
              </a:lnSpc>
              <a:spcBef>
                <a:spcPts val="500"/>
              </a:spcBef>
              <a:spcAft>
                <a:spcPts val="0"/>
              </a:spcAft>
              <a:buClr>
                <a:schemeClr val="dk1"/>
              </a:buClr>
              <a:buSzPts val="1200"/>
              <a:buNone/>
              <a:defRPr sz="1300"/>
            </a:lvl2pPr>
            <a:lvl3pPr marL="1371600" lvl="2" indent="-228600" algn="l">
              <a:lnSpc>
                <a:spcPct val="90000"/>
              </a:lnSpc>
              <a:spcBef>
                <a:spcPts val="500"/>
              </a:spcBef>
              <a:spcAft>
                <a:spcPts val="0"/>
              </a:spcAft>
              <a:buClr>
                <a:schemeClr val="dk1"/>
              </a:buClr>
              <a:buSzPts val="1000"/>
              <a:buNone/>
              <a:defRPr sz="1200"/>
            </a:lvl3pPr>
            <a:lvl4pPr marL="1828800" lvl="3" indent="-228600" algn="l">
              <a:lnSpc>
                <a:spcPct val="90000"/>
              </a:lnSpc>
              <a:spcBef>
                <a:spcPts val="500"/>
              </a:spcBef>
              <a:spcAft>
                <a:spcPts val="0"/>
              </a:spcAft>
              <a:buClr>
                <a:schemeClr val="dk1"/>
              </a:buClr>
              <a:buSzPts val="900"/>
              <a:buNone/>
              <a:defRPr sz="1000"/>
            </a:lvl4pPr>
            <a:lvl5pPr marL="2286000" lvl="4" indent="-228600" algn="l">
              <a:lnSpc>
                <a:spcPct val="90000"/>
              </a:lnSpc>
              <a:spcBef>
                <a:spcPts val="500"/>
              </a:spcBef>
              <a:spcAft>
                <a:spcPts val="0"/>
              </a:spcAft>
              <a:buClr>
                <a:schemeClr val="dk1"/>
              </a:buClr>
              <a:buSzPts val="900"/>
              <a:buNone/>
              <a:defRPr sz="1000"/>
            </a:lvl5pPr>
            <a:lvl6pPr marL="2743200" lvl="5" indent="-228600" algn="l">
              <a:lnSpc>
                <a:spcPct val="90000"/>
              </a:lnSpc>
              <a:spcBef>
                <a:spcPts val="500"/>
              </a:spcBef>
              <a:spcAft>
                <a:spcPts val="0"/>
              </a:spcAft>
              <a:buClr>
                <a:schemeClr val="dk1"/>
              </a:buClr>
              <a:buSzPts val="900"/>
              <a:buNone/>
              <a:defRPr sz="1000"/>
            </a:lvl6pPr>
            <a:lvl7pPr marL="3200400" lvl="6" indent="-228600" algn="l">
              <a:lnSpc>
                <a:spcPct val="90000"/>
              </a:lnSpc>
              <a:spcBef>
                <a:spcPts val="500"/>
              </a:spcBef>
              <a:spcAft>
                <a:spcPts val="0"/>
              </a:spcAft>
              <a:buClr>
                <a:schemeClr val="dk1"/>
              </a:buClr>
              <a:buSzPts val="900"/>
              <a:buNone/>
              <a:defRPr sz="1000"/>
            </a:lvl7pPr>
            <a:lvl8pPr marL="3657600" lvl="7" indent="-228600" algn="l">
              <a:lnSpc>
                <a:spcPct val="90000"/>
              </a:lnSpc>
              <a:spcBef>
                <a:spcPts val="500"/>
              </a:spcBef>
              <a:spcAft>
                <a:spcPts val="0"/>
              </a:spcAft>
              <a:buClr>
                <a:schemeClr val="dk1"/>
              </a:buClr>
              <a:buSzPts val="900"/>
              <a:buNone/>
              <a:defRPr sz="1000"/>
            </a:lvl8pPr>
            <a:lvl9pPr marL="4114800" lvl="8" indent="-228600" algn="l">
              <a:lnSpc>
                <a:spcPct val="90000"/>
              </a:lnSpc>
              <a:spcBef>
                <a:spcPts val="500"/>
              </a:spcBef>
              <a:spcAft>
                <a:spcPts val="0"/>
              </a:spcAft>
              <a:buClr>
                <a:schemeClr val="dk1"/>
              </a:buClr>
              <a:buSzPts val="900"/>
              <a:buNone/>
              <a:defRPr sz="1000"/>
            </a:lvl9pPr>
          </a:lstStyle>
          <a:p>
            <a:endParaRPr/>
          </a:p>
        </p:txBody>
      </p:sp>
      <p:sp>
        <p:nvSpPr>
          <p:cNvPr id="239" name="Google Shape;239;p42"/>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0" name="Google Shape;240;p42"/>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1" name="Google Shape;241;p42"/>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629841" y="457200"/>
            <a:ext cx="2949178" cy="1600200"/>
          </a:xfrm>
          <a:prstGeom prst="rect">
            <a:avLst/>
          </a:prstGeom>
          <a:noFill/>
          <a:ln>
            <a:noFill/>
          </a:ln>
        </p:spPr>
        <p:txBody>
          <a:bodyPr spcFirstLastPara="1" wrap="square" lIns="79750" tIns="39875" rIns="79750" bIns="39875" anchor="b" anchorCtr="0">
            <a:noAutofit/>
          </a:bodyPr>
          <a:lstStyle>
            <a:lvl1pPr lvl="0" algn="l">
              <a:lnSpc>
                <a:spcPct val="90000"/>
              </a:lnSpc>
              <a:spcBef>
                <a:spcPts val="0"/>
              </a:spcBef>
              <a:spcAft>
                <a:spcPts val="0"/>
              </a:spcAft>
              <a:buClr>
                <a:schemeClr val="dk1"/>
              </a:buClr>
              <a:buSzPts val="2800"/>
              <a:buFont typeface="Calibri"/>
              <a:buNone/>
              <a:defRPr sz="3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4" name="Google Shape;244;p43"/>
          <p:cNvSpPr>
            <a:spLocks noGrp="1"/>
          </p:cNvSpPr>
          <p:nvPr>
            <p:ph type="pic" idx="2"/>
          </p:nvPr>
        </p:nvSpPr>
        <p:spPr>
          <a:xfrm>
            <a:off x="3887391" y="987427"/>
            <a:ext cx="4629150" cy="4873625"/>
          </a:xfrm>
          <a:prstGeom prst="rect">
            <a:avLst/>
          </a:prstGeom>
          <a:noFill/>
          <a:ln>
            <a:noFill/>
          </a:ln>
        </p:spPr>
        <p:txBody>
          <a:bodyPr spcFirstLastPara="1" wrap="square" lIns="79750" tIns="39875" rIns="79750" bIns="39875" anchor="t" anchorCtr="0">
            <a:noAutofit/>
          </a:bodyPr>
          <a:lstStyle>
            <a:lvl1pPr marR="0" lvl="0" algn="l" rtl="0">
              <a:lnSpc>
                <a:spcPct val="90000"/>
              </a:lnSpc>
              <a:spcBef>
                <a:spcPts val="1000"/>
              </a:spcBef>
              <a:spcAft>
                <a:spcPts val="0"/>
              </a:spcAft>
              <a:buClr>
                <a:schemeClr val="dk1"/>
              </a:buClr>
              <a:buSzPts val="2800"/>
              <a:buFont typeface="Arial"/>
              <a:buNone/>
              <a:defRPr sz="31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None/>
              <a:defRPr sz="27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100"/>
              <a:buFont typeface="Arial"/>
              <a:buNone/>
              <a:defRPr sz="23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7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245" name="Google Shape;245;p43"/>
          <p:cNvSpPr txBox="1">
            <a:spLocks noGrp="1"/>
          </p:cNvSpPr>
          <p:nvPr>
            <p:ph type="body" idx="1"/>
          </p:nvPr>
        </p:nvSpPr>
        <p:spPr>
          <a:xfrm>
            <a:off x="629841" y="2057400"/>
            <a:ext cx="2949178" cy="3811589"/>
          </a:xfrm>
          <a:prstGeom prst="rect">
            <a:avLst/>
          </a:prstGeom>
          <a:noFill/>
          <a:ln>
            <a:noFill/>
          </a:ln>
        </p:spPr>
        <p:txBody>
          <a:bodyPr spcFirstLastPara="1" wrap="square" lIns="79750" tIns="39875" rIns="79750" bIns="39875" anchor="t" anchorCtr="0">
            <a:noAutofit/>
          </a:bodyPr>
          <a:lstStyle>
            <a:lvl1pPr marL="457200" lvl="0" indent="-228600" algn="l">
              <a:lnSpc>
                <a:spcPct val="90000"/>
              </a:lnSpc>
              <a:spcBef>
                <a:spcPts val="1000"/>
              </a:spcBef>
              <a:spcAft>
                <a:spcPts val="0"/>
              </a:spcAft>
              <a:buClr>
                <a:schemeClr val="dk1"/>
              </a:buClr>
              <a:buSzPts val="1400"/>
              <a:buNone/>
              <a:defRPr sz="1500"/>
            </a:lvl1pPr>
            <a:lvl2pPr marL="914400" lvl="1" indent="-228600" algn="l">
              <a:lnSpc>
                <a:spcPct val="90000"/>
              </a:lnSpc>
              <a:spcBef>
                <a:spcPts val="500"/>
              </a:spcBef>
              <a:spcAft>
                <a:spcPts val="0"/>
              </a:spcAft>
              <a:buClr>
                <a:schemeClr val="dk1"/>
              </a:buClr>
              <a:buSzPts val="1200"/>
              <a:buNone/>
              <a:defRPr sz="1300"/>
            </a:lvl2pPr>
            <a:lvl3pPr marL="1371600" lvl="2" indent="-228600" algn="l">
              <a:lnSpc>
                <a:spcPct val="90000"/>
              </a:lnSpc>
              <a:spcBef>
                <a:spcPts val="500"/>
              </a:spcBef>
              <a:spcAft>
                <a:spcPts val="0"/>
              </a:spcAft>
              <a:buClr>
                <a:schemeClr val="dk1"/>
              </a:buClr>
              <a:buSzPts val="1000"/>
              <a:buNone/>
              <a:defRPr sz="1200"/>
            </a:lvl3pPr>
            <a:lvl4pPr marL="1828800" lvl="3" indent="-228600" algn="l">
              <a:lnSpc>
                <a:spcPct val="90000"/>
              </a:lnSpc>
              <a:spcBef>
                <a:spcPts val="500"/>
              </a:spcBef>
              <a:spcAft>
                <a:spcPts val="0"/>
              </a:spcAft>
              <a:buClr>
                <a:schemeClr val="dk1"/>
              </a:buClr>
              <a:buSzPts val="900"/>
              <a:buNone/>
              <a:defRPr sz="1000"/>
            </a:lvl4pPr>
            <a:lvl5pPr marL="2286000" lvl="4" indent="-228600" algn="l">
              <a:lnSpc>
                <a:spcPct val="90000"/>
              </a:lnSpc>
              <a:spcBef>
                <a:spcPts val="500"/>
              </a:spcBef>
              <a:spcAft>
                <a:spcPts val="0"/>
              </a:spcAft>
              <a:buClr>
                <a:schemeClr val="dk1"/>
              </a:buClr>
              <a:buSzPts val="900"/>
              <a:buNone/>
              <a:defRPr sz="1000"/>
            </a:lvl5pPr>
            <a:lvl6pPr marL="2743200" lvl="5" indent="-228600" algn="l">
              <a:lnSpc>
                <a:spcPct val="90000"/>
              </a:lnSpc>
              <a:spcBef>
                <a:spcPts val="500"/>
              </a:spcBef>
              <a:spcAft>
                <a:spcPts val="0"/>
              </a:spcAft>
              <a:buClr>
                <a:schemeClr val="dk1"/>
              </a:buClr>
              <a:buSzPts val="900"/>
              <a:buNone/>
              <a:defRPr sz="1000"/>
            </a:lvl6pPr>
            <a:lvl7pPr marL="3200400" lvl="6" indent="-228600" algn="l">
              <a:lnSpc>
                <a:spcPct val="90000"/>
              </a:lnSpc>
              <a:spcBef>
                <a:spcPts val="500"/>
              </a:spcBef>
              <a:spcAft>
                <a:spcPts val="0"/>
              </a:spcAft>
              <a:buClr>
                <a:schemeClr val="dk1"/>
              </a:buClr>
              <a:buSzPts val="900"/>
              <a:buNone/>
              <a:defRPr sz="1000"/>
            </a:lvl7pPr>
            <a:lvl8pPr marL="3657600" lvl="7" indent="-228600" algn="l">
              <a:lnSpc>
                <a:spcPct val="90000"/>
              </a:lnSpc>
              <a:spcBef>
                <a:spcPts val="500"/>
              </a:spcBef>
              <a:spcAft>
                <a:spcPts val="0"/>
              </a:spcAft>
              <a:buClr>
                <a:schemeClr val="dk1"/>
              </a:buClr>
              <a:buSzPts val="900"/>
              <a:buNone/>
              <a:defRPr sz="1000"/>
            </a:lvl8pPr>
            <a:lvl9pPr marL="4114800" lvl="8" indent="-228600" algn="l">
              <a:lnSpc>
                <a:spcPct val="90000"/>
              </a:lnSpc>
              <a:spcBef>
                <a:spcPts val="500"/>
              </a:spcBef>
              <a:spcAft>
                <a:spcPts val="0"/>
              </a:spcAft>
              <a:buClr>
                <a:schemeClr val="dk1"/>
              </a:buClr>
              <a:buSzPts val="900"/>
              <a:buNone/>
              <a:defRPr sz="1000"/>
            </a:lvl9pPr>
          </a:lstStyle>
          <a:p>
            <a:endParaRPr/>
          </a:p>
        </p:txBody>
      </p:sp>
      <p:sp>
        <p:nvSpPr>
          <p:cNvPr id="246" name="Google Shape;246;p43"/>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7" name="Google Shape;247;p43"/>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8" name="Google Shape;248;p43"/>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628650" y="365127"/>
            <a:ext cx="7886701" cy="1325563"/>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1" name="Google Shape;251;p44"/>
          <p:cNvSpPr txBox="1">
            <a:spLocks noGrp="1"/>
          </p:cNvSpPr>
          <p:nvPr>
            <p:ph type="body" idx="1"/>
          </p:nvPr>
        </p:nvSpPr>
        <p:spPr>
          <a:xfrm rot="5400000">
            <a:off x="2396332" y="57944"/>
            <a:ext cx="4351338" cy="7886701"/>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52" name="Google Shape;252;p44"/>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3" name="Google Shape;253;p44"/>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4" name="Google Shape;254;p44"/>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rot="5400000">
            <a:off x="4623593" y="2285207"/>
            <a:ext cx="5811838" cy="1971675"/>
          </a:xfrm>
          <a:prstGeom prst="rect">
            <a:avLst/>
          </a:prstGeom>
          <a:noFill/>
          <a:ln>
            <a:noFill/>
          </a:ln>
        </p:spPr>
        <p:txBody>
          <a:bodyPr spcFirstLastPara="1" wrap="square" lIns="79750" tIns="39875" rIns="79750" bIns="39875" anchor="ctr" anchorCtr="0">
            <a:no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7" name="Google Shape;257;p45"/>
          <p:cNvSpPr txBox="1">
            <a:spLocks noGrp="1"/>
          </p:cNvSpPr>
          <p:nvPr>
            <p:ph type="body" idx="1"/>
          </p:nvPr>
        </p:nvSpPr>
        <p:spPr>
          <a:xfrm rot="5400000">
            <a:off x="623092" y="370682"/>
            <a:ext cx="5811838" cy="5800726"/>
          </a:xfrm>
          <a:prstGeom prst="rect">
            <a:avLst/>
          </a:prstGeom>
          <a:noFill/>
          <a:ln>
            <a:noFill/>
          </a:ln>
        </p:spPr>
        <p:txBody>
          <a:bodyPr spcFirstLastPara="1" wrap="square" lIns="79750" tIns="39875" rIns="79750" bIns="39875" anchor="t" anchorCtr="0">
            <a:noAutofit/>
          </a:bodyPr>
          <a:lstStyle>
            <a:lvl1pPr marL="457200" lvl="0" indent="-330200" algn="l">
              <a:lnSpc>
                <a:spcPct val="90000"/>
              </a:lnSpc>
              <a:spcBef>
                <a:spcPts val="1000"/>
              </a:spcBef>
              <a:spcAft>
                <a:spcPts val="0"/>
              </a:spcAft>
              <a:buClr>
                <a:schemeClr val="dk1"/>
              </a:buClr>
              <a:buSzPts val="16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30200" algn="l">
              <a:lnSpc>
                <a:spcPct val="90000"/>
              </a:lnSpc>
              <a:spcBef>
                <a:spcPts val="500"/>
              </a:spcBef>
              <a:spcAft>
                <a:spcPts val="0"/>
              </a:spcAft>
              <a:buClr>
                <a:schemeClr val="dk1"/>
              </a:buClr>
              <a:buSzPts val="1600"/>
              <a:buChar char="•"/>
              <a:defRPr/>
            </a:lvl3pPr>
            <a:lvl4pPr marL="1828800" lvl="3" indent="-330200" algn="l">
              <a:lnSpc>
                <a:spcPct val="90000"/>
              </a:lnSpc>
              <a:spcBef>
                <a:spcPts val="500"/>
              </a:spcBef>
              <a:spcAft>
                <a:spcPts val="0"/>
              </a:spcAft>
              <a:buClr>
                <a:schemeClr val="dk1"/>
              </a:buClr>
              <a:buSzPts val="1600"/>
              <a:buChar char="•"/>
              <a:defRPr/>
            </a:lvl4pPr>
            <a:lvl5pPr marL="2286000" lvl="4" indent="-330200" algn="l">
              <a:lnSpc>
                <a:spcPct val="90000"/>
              </a:lnSpc>
              <a:spcBef>
                <a:spcPts val="500"/>
              </a:spcBef>
              <a:spcAft>
                <a:spcPts val="0"/>
              </a:spcAft>
              <a:buClr>
                <a:schemeClr val="dk1"/>
              </a:buClr>
              <a:buSzPts val="1600"/>
              <a:buChar char="•"/>
              <a:defRPr/>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
        <p:nvSpPr>
          <p:cNvPr id="258" name="Google Shape;258;p45"/>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9" name="Google Shape;259;p45"/>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60" name="Google Shape;260;p45"/>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628650" y="365127"/>
            <a:ext cx="7886701" cy="1325563"/>
          </a:xfrm>
          <a:prstGeom prst="rect">
            <a:avLst/>
          </a:prstGeom>
          <a:noFill/>
          <a:ln>
            <a:noFill/>
          </a:ln>
        </p:spPr>
        <p:txBody>
          <a:bodyPr spcFirstLastPara="1" wrap="square" lIns="79750" tIns="39875" rIns="79750" bIns="39875" anchor="ctr" anchorCtr="0">
            <a:noAutofit/>
          </a:bodyPr>
          <a:lstStyle>
            <a:lvl1pPr marR="0" lvl="0" algn="l" rtl="0">
              <a:lnSpc>
                <a:spcPct val="9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endParaRPr/>
          </a:p>
        </p:txBody>
      </p:sp>
      <p:sp>
        <p:nvSpPr>
          <p:cNvPr id="198" name="Google Shape;198;p36"/>
          <p:cNvSpPr txBox="1">
            <a:spLocks noGrp="1"/>
          </p:cNvSpPr>
          <p:nvPr>
            <p:ph type="body" idx="1"/>
          </p:nvPr>
        </p:nvSpPr>
        <p:spPr>
          <a:xfrm>
            <a:off x="628650" y="1825625"/>
            <a:ext cx="7886701" cy="4351338"/>
          </a:xfrm>
          <a:prstGeom prst="rect">
            <a:avLst/>
          </a:prstGeom>
          <a:noFill/>
          <a:ln>
            <a:noFill/>
          </a:ln>
        </p:spPr>
        <p:txBody>
          <a:bodyPr spcFirstLastPara="1" wrap="square" lIns="79750" tIns="39875" rIns="79750" bIns="39875" anchor="t" anchorCtr="0">
            <a:noAutofit/>
          </a:bodyPr>
          <a:lstStyle>
            <a:lvl1pPr marL="457200" marR="0" lvl="0" indent="-38100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9" name="Google Shape;199;p36"/>
          <p:cNvSpPr txBox="1">
            <a:spLocks noGrp="1"/>
          </p:cNvSpPr>
          <p:nvPr>
            <p:ph type="dt" idx="10"/>
          </p:nvPr>
        </p:nvSpPr>
        <p:spPr>
          <a:xfrm>
            <a:off x="628650" y="6356351"/>
            <a:ext cx="2057400" cy="365125"/>
          </a:xfrm>
          <a:prstGeom prst="rect">
            <a:avLst/>
          </a:prstGeom>
          <a:noFill/>
          <a:ln>
            <a:noFill/>
          </a:ln>
        </p:spPr>
        <p:txBody>
          <a:bodyPr spcFirstLastPara="1" wrap="square" lIns="79750" tIns="39875" rIns="79750" bIns="39875"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200" name="Google Shape;200;p36"/>
          <p:cNvSpPr txBox="1">
            <a:spLocks noGrp="1"/>
          </p:cNvSpPr>
          <p:nvPr>
            <p:ph type="ftr" idx="11"/>
          </p:nvPr>
        </p:nvSpPr>
        <p:spPr>
          <a:xfrm>
            <a:off x="3028950" y="6356351"/>
            <a:ext cx="3086101" cy="365125"/>
          </a:xfrm>
          <a:prstGeom prst="rect">
            <a:avLst/>
          </a:prstGeom>
          <a:noFill/>
          <a:ln>
            <a:noFill/>
          </a:ln>
        </p:spPr>
        <p:txBody>
          <a:bodyPr spcFirstLastPara="1" wrap="square" lIns="79750" tIns="39875" rIns="79750" bIns="39875" anchor="ctr" anchorCtr="0">
            <a:noAutofit/>
          </a:bodyPr>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2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201" name="Google Shape;201;p36"/>
          <p:cNvSpPr txBox="1">
            <a:spLocks noGrp="1"/>
          </p:cNvSpPr>
          <p:nvPr>
            <p:ph type="sldNum" idx="12"/>
          </p:nvPr>
        </p:nvSpPr>
        <p:spPr>
          <a:xfrm>
            <a:off x="6457950" y="6356351"/>
            <a:ext cx="2057400" cy="365125"/>
          </a:xfrm>
          <a:prstGeom prst="rect">
            <a:avLst/>
          </a:prstGeom>
          <a:noFill/>
          <a:ln>
            <a:noFill/>
          </a:ln>
        </p:spPr>
        <p:txBody>
          <a:bodyPr spcFirstLastPara="1" wrap="square" lIns="79750" tIns="39875" rIns="79750" bIns="3987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p:nvPr/>
        </p:nvSpPr>
        <p:spPr>
          <a:xfrm>
            <a:off x="0" y="7325"/>
            <a:ext cx="9144000" cy="377400"/>
          </a:xfrm>
          <a:prstGeom prst="rect">
            <a:avLst/>
          </a:prstGeom>
          <a:solidFill>
            <a:srgbClr val="4A86E8"/>
          </a:solidFill>
          <a:ln>
            <a:noFill/>
          </a:ln>
        </p:spPr>
        <p:txBody>
          <a:bodyPr spcFirstLastPara="1" wrap="square" lIns="86200" tIns="43075" rIns="86200" bIns="43075" anchor="ctr" anchorCtr="0">
            <a:noAutofit/>
          </a:bodyPr>
          <a:lstStyle/>
          <a:p>
            <a:pPr marL="0" marR="0" lvl="0" indent="0" algn="ctr" rtl="0">
              <a:lnSpc>
                <a:spcPct val="100000"/>
              </a:lnSpc>
              <a:spcBef>
                <a:spcPts val="0"/>
              </a:spcBef>
              <a:spcAft>
                <a:spcPts val="0"/>
              </a:spcAft>
              <a:buNone/>
            </a:pPr>
            <a:endParaRPr sz="1696" b="0" i="0" u="none" strike="noStrike" cap="none">
              <a:solidFill>
                <a:srgbClr val="FFFFFF"/>
              </a:solidFill>
              <a:latin typeface="Calibri"/>
              <a:ea typeface="Calibri"/>
              <a:cs typeface="Calibri"/>
              <a:sym typeface="Calibri"/>
            </a:endParaRPr>
          </a:p>
        </p:txBody>
      </p:sp>
      <p:sp>
        <p:nvSpPr>
          <p:cNvPr id="324" name="Google Shape;324;p49"/>
          <p:cNvSpPr txBox="1"/>
          <p:nvPr/>
        </p:nvSpPr>
        <p:spPr>
          <a:xfrm>
            <a:off x="6630396" y="34306"/>
            <a:ext cx="2474400" cy="342000"/>
          </a:xfrm>
          <a:prstGeom prst="rect">
            <a:avLst/>
          </a:prstGeom>
          <a:noFill/>
          <a:ln>
            <a:noFill/>
          </a:ln>
        </p:spPr>
        <p:txBody>
          <a:bodyPr spcFirstLastPara="1" wrap="square" lIns="86200" tIns="43075" rIns="86200" bIns="43075" anchor="ctr" anchorCtr="0">
            <a:noAutofit/>
          </a:bodyPr>
          <a:lstStyle/>
          <a:p>
            <a:pPr marL="0" marR="0" lvl="0" indent="0" algn="r" rtl="0">
              <a:lnSpc>
                <a:spcPct val="100000"/>
              </a:lnSpc>
              <a:spcBef>
                <a:spcPts val="0"/>
              </a:spcBef>
              <a:spcAft>
                <a:spcPts val="0"/>
              </a:spcAft>
              <a:buNone/>
            </a:pPr>
            <a:r>
              <a:rPr lang="en-US" sz="1300" b="1" dirty="0">
                <a:solidFill>
                  <a:srgbClr val="FFFFFF"/>
                </a:solidFill>
              </a:rPr>
              <a:t>Oda City/Shimane/Japan</a:t>
            </a:r>
            <a:endParaRPr sz="1300" b="1" i="0" u="none" strike="noStrike" cap="none" dirty="0">
              <a:solidFill>
                <a:srgbClr val="FFFFFF"/>
              </a:solidFill>
              <a:latin typeface="Arial"/>
              <a:ea typeface="Arial"/>
              <a:cs typeface="Arial"/>
              <a:sym typeface="Arial"/>
            </a:endParaRPr>
          </a:p>
        </p:txBody>
      </p:sp>
      <p:sp>
        <p:nvSpPr>
          <p:cNvPr id="325" name="Google Shape;325;p49"/>
          <p:cNvSpPr/>
          <p:nvPr/>
        </p:nvSpPr>
        <p:spPr>
          <a:xfrm>
            <a:off x="133235" y="17671"/>
            <a:ext cx="6945000" cy="354300"/>
          </a:xfrm>
          <a:prstGeom prst="rect">
            <a:avLst/>
          </a:prstGeom>
          <a:noFill/>
          <a:ln>
            <a:noFill/>
          </a:ln>
        </p:spPr>
        <p:txBody>
          <a:bodyPr spcFirstLastPara="1" wrap="square" lIns="86200" tIns="43075" rIns="86200" bIns="43075" anchor="ctr" anchorCtr="0">
            <a:noAutofit/>
          </a:bodyPr>
          <a:lstStyle/>
          <a:p>
            <a:pPr marL="0" marR="0" lvl="0" indent="0" algn="l" rtl="0">
              <a:lnSpc>
                <a:spcPct val="100000"/>
              </a:lnSpc>
              <a:spcBef>
                <a:spcPts val="0"/>
              </a:spcBef>
              <a:spcAft>
                <a:spcPts val="0"/>
              </a:spcAft>
              <a:buNone/>
            </a:pPr>
            <a:r>
              <a:rPr lang="ja" sz="1420" b="1" i="0" u="none" strike="noStrike" cap="none" dirty="0">
                <a:solidFill>
                  <a:srgbClr val="000000"/>
                </a:solidFill>
                <a:latin typeface="Arial"/>
                <a:ea typeface="Arial"/>
                <a:cs typeface="Arial"/>
                <a:sym typeface="Arial"/>
              </a:rPr>
              <a:t>①</a:t>
            </a:r>
            <a:r>
              <a:rPr lang="ja-JP" altLang="en-US" sz="1420" b="1" dirty="0"/>
              <a:t>　</a:t>
            </a:r>
            <a:r>
              <a:rPr lang="ja" sz="1420" b="1" dirty="0"/>
              <a:t>A special evening “Kagura” Performance to be enjoyed with all 5 senses</a:t>
            </a:r>
            <a:endParaRPr sz="1420" b="1" i="0" u="none" strike="noStrike" cap="none" dirty="0">
              <a:solidFill>
                <a:srgbClr val="000000"/>
              </a:solidFill>
              <a:latin typeface="Meiryo"/>
              <a:ea typeface="Meiryo"/>
              <a:cs typeface="Meiryo"/>
              <a:sym typeface="Meiryo"/>
            </a:endParaRPr>
          </a:p>
        </p:txBody>
      </p:sp>
      <p:graphicFrame>
        <p:nvGraphicFramePr>
          <p:cNvPr id="330" name="Google Shape;330;p49"/>
          <p:cNvGraphicFramePr/>
          <p:nvPr>
            <p:extLst>
              <p:ext uri="{D42A27DB-BD31-4B8C-83A1-F6EECF244321}">
                <p14:modId xmlns:p14="http://schemas.microsoft.com/office/powerpoint/2010/main" val="530578619"/>
              </p:ext>
            </p:extLst>
          </p:nvPr>
        </p:nvGraphicFramePr>
        <p:xfrm>
          <a:off x="1235" y="3297703"/>
          <a:ext cx="4461825" cy="2607127"/>
        </p:xfrm>
        <a:graphic>
          <a:graphicData uri="http://schemas.openxmlformats.org/drawingml/2006/table">
            <a:tbl>
              <a:tblPr>
                <a:noFill/>
                <a:tableStyleId>{4F3059AA-FE5E-473D-BC24-E91CDCBCCF3A}</a:tableStyleId>
              </a:tblPr>
              <a:tblGrid>
                <a:gridCol w="4461825">
                  <a:extLst>
                    <a:ext uri="{9D8B030D-6E8A-4147-A177-3AD203B41FA5}">
                      <a16:colId xmlns:a16="http://schemas.microsoft.com/office/drawing/2014/main" val="20000"/>
                    </a:ext>
                  </a:extLst>
                </a:gridCol>
              </a:tblGrid>
              <a:tr h="229202">
                <a:tc>
                  <a:txBody>
                    <a:bodyPr/>
                    <a:lstStyle/>
                    <a:p>
                      <a:pPr marL="0" marR="0" lvl="0" indent="0" algn="l" rtl="0">
                        <a:lnSpc>
                          <a:spcPct val="100000"/>
                        </a:lnSpc>
                        <a:spcBef>
                          <a:spcPts val="0"/>
                        </a:spcBef>
                        <a:spcAft>
                          <a:spcPts val="0"/>
                        </a:spcAft>
                        <a:buClr>
                          <a:srgbClr val="000000"/>
                        </a:buClr>
                        <a:buSzPts val="1000"/>
                        <a:buFont typeface="Arial"/>
                        <a:buNone/>
                      </a:pPr>
                      <a:r>
                        <a:rPr lang="ja" sz="1000" b="1">
                          <a:solidFill>
                            <a:schemeClr val="dk1"/>
                          </a:solidFill>
                        </a:rPr>
                        <a:t>Tour overview:　</a:t>
                      </a:r>
                      <a:endParaRPr sz="1000" b="1">
                        <a:solidFill>
                          <a:srgbClr val="FF0000"/>
                        </a:solidFill>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1312315">
                <a:tc>
                  <a:txBody>
                    <a:bodyPr/>
                    <a:lstStyle/>
                    <a:p>
                      <a:pPr marL="0" marR="0" lvl="0" indent="0" algn="l" rtl="0">
                        <a:lnSpc>
                          <a:spcPct val="100000"/>
                        </a:lnSpc>
                        <a:spcBef>
                          <a:spcPts val="0"/>
                        </a:spcBef>
                        <a:spcAft>
                          <a:spcPts val="0"/>
                        </a:spcAft>
                        <a:buClr>
                          <a:srgbClr val="000000"/>
                        </a:buClr>
                        <a:buSzPts val="1000"/>
                        <a:buFont typeface="Arial"/>
                        <a:buNone/>
                      </a:pPr>
                      <a:r>
                        <a:rPr lang="ja" sz="800" dirty="0"/>
                        <a:t>Get familiar with the intriguing world of </a:t>
                      </a:r>
                      <a:r>
                        <a:rPr lang="ja" sz="800" u="none" strike="noStrike" cap="none" dirty="0">
                          <a:latin typeface="Arial"/>
                          <a:ea typeface="Arial"/>
                          <a:cs typeface="Arial"/>
                          <a:sym typeface="Arial"/>
                        </a:rPr>
                        <a:t>Iwami Kagura - a</a:t>
                      </a:r>
                      <a:r>
                        <a:rPr lang="ja" sz="800" dirty="0"/>
                        <a:t> traditional sacred performance with a long history that goes back to the legendary roots of Japan.</a:t>
                      </a:r>
                      <a:endParaRPr sz="800" dirty="0"/>
                    </a:p>
                    <a:p>
                      <a:pPr marL="0" marR="0" lvl="0" indent="0" algn="l" rtl="0">
                        <a:lnSpc>
                          <a:spcPct val="100000"/>
                        </a:lnSpc>
                        <a:spcBef>
                          <a:spcPts val="0"/>
                        </a:spcBef>
                        <a:spcAft>
                          <a:spcPts val="0"/>
                        </a:spcAft>
                        <a:buClr>
                          <a:srgbClr val="000000"/>
                        </a:buClr>
                        <a:buSzPts val="1000"/>
                        <a:buFont typeface="Arial"/>
                        <a:buNone/>
                      </a:pPr>
                      <a:r>
                        <a:rPr lang="ja" sz="800" dirty="0"/>
                        <a:t>First, check-in to your traditional accommodation at Yunotsu Onsen and feel free to enjoy the </a:t>
                      </a:r>
                      <a:r>
                        <a:rPr lang="ja" sz="800" i="1" dirty="0"/>
                        <a:t>onsen </a:t>
                      </a:r>
                      <a:r>
                        <a:rPr lang="ja" sz="800" dirty="0"/>
                        <a:t>hot springs before a traditional </a:t>
                      </a:r>
                      <a:r>
                        <a:rPr lang="ja" sz="800" i="1" dirty="0"/>
                        <a:t>kaiseki </a:t>
                      </a:r>
                      <a:r>
                        <a:rPr lang="ja" sz="800" dirty="0"/>
                        <a:t>style meal made using the freshest local ingredients accompanied by locally produced </a:t>
                      </a:r>
                      <a:r>
                        <a:rPr lang="ja" sz="800" i="1" dirty="0"/>
                        <a:t>sake</a:t>
                      </a:r>
                      <a:r>
                        <a:rPr lang="ja" sz="800" dirty="0"/>
                        <a:t>.</a:t>
                      </a:r>
                      <a:endParaRPr sz="800" dirty="0"/>
                    </a:p>
                    <a:p>
                      <a:pPr marL="0" marR="0" lvl="0" indent="0" algn="l" rtl="0">
                        <a:lnSpc>
                          <a:spcPct val="100000"/>
                        </a:lnSpc>
                        <a:spcBef>
                          <a:spcPts val="0"/>
                        </a:spcBef>
                        <a:spcAft>
                          <a:spcPts val="0"/>
                        </a:spcAft>
                        <a:buClr>
                          <a:srgbClr val="000000"/>
                        </a:buClr>
                        <a:buSzPts val="1000"/>
                        <a:buFont typeface="Arial"/>
                        <a:buNone/>
                      </a:pPr>
                      <a:r>
                        <a:rPr lang="ja" sz="800" dirty="0"/>
                        <a:t>After dinner, move to the local Shinto shrine for a special Kagura performance, which will take place as in the ancient times: under candle light illumination. Regularly held Kagura performances are part of this town’s life and the audience is mostly composed of local people participating in this charming traditional event. While Kagura is a sacred performance with strong links to Shinto religion, it is overall a colourful, lively and entertaining show that can be enjoyed by everyone.</a:t>
                      </a:r>
                      <a:endParaRPr sz="800" dirty="0"/>
                    </a:p>
                    <a:p>
                      <a:pPr marL="0" marR="0" lvl="0" indent="0" algn="l" rtl="0">
                        <a:lnSpc>
                          <a:spcPct val="100000"/>
                        </a:lnSpc>
                        <a:spcBef>
                          <a:spcPts val="0"/>
                        </a:spcBef>
                        <a:spcAft>
                          <a:spcPts val="0"/>
                        </a:spcAft>
                        <a:buClr>
                          <a:srgbClr val="000000"/>
                        </a:buClr>
                        <a:buSzPts val="1000"/>
                        <a:buFont typeface="Arial"/>
                        <a:buNone/>
                      </a:pPr>
                      <a:r>
                        <a:rPr lang="ja" sz="800" dirty="0"/>
                        <a:t>*As a recommended option, you have the chance to also interact with the performers and create your own Kagura performance mask, a very special and unique souvenir to bring home.</a:t>
                      </a:r>
                      <a:endParaRPr sz="800" dirty="0">
                        <a:solidFill>
                          <a:srgbClr val="FF0000"/>
                        </a:solidFill>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229202">
                <a:tc>
                  <a:txBody>
                    <a:bodyPr/>
                    <a:lstStyle/>
                    <a:p>
                      <a:pPr marL="0" marR="0" lvl="0" indent="0" algn="l" rtl="0">
                        <a:lnSpc>
                          <a:spcPct val="100000"/>
                        </a:lnSpc>
                        <a:spcBef>
                          <a:spcPts val="0"/>
                        </a:spcBef>
                        <a:spcAft>
                          <a:spcPts val="0"/>
                        </a:spcAft>
                        <a:buClr>
                          <a:srgbClr val="000000"/>
                        </a:buClr>
                        <a:buSzPts val="1000"/>
                        <a:buFont typeface="Arial"/>
                        <a:buNone/>
                      </a:pPr>
                      <a:r>
                        <a:rPr lang="ja" sz="1000" b="1">
                          <a:solidFill>
                            <a:schemeClr val="dk1"/>
                          </a:solidFill>
                        </a:rPr>
                        <a:t>Precautions against the spread of Covid19 infection:</a:t>
                      </a:r>
                      <a:endParaRPr sz="1000" b="1" i="0" u="none" strike="noStrike" cap="none">
                        <a:solidFill>
                          <a:schemeClr val="dk1"/>
                        </a:solidFill>
                        <a:latin typeface="Arial"/>
                        <a:ea typeface="Arial"/>
                        <a:cs typeface="Arial"/>
                        <a:sym typeface="Arial"/>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extLst>
                  <a:ext uri="{0D108BD9-81ED-4DB2-BD59-A6C34878D82A}">
                    <a16:rowId xmlns:a16="http://schemas.microsoft.com/office/drawing/2014/main" val="10002"/>
                  </a:ext>
                </a:extLst>
              </a:tr>
              <a:tr h="458617">
                <a:tc>
                  <a:txBody>
                    <a:bodyPr/>
                    <a:lstStyle/>
                    <a:p>
                      <a:pPr marL="0" marR="0" lvl="0" indent="0" algn="l" rtl="0">
                        <a:lnSpc>
                          <a:spcPct val="100000"/>
                        </a:lnSpc>
                        <a:spcBef>
                          <a:spcPts val="0"/>
                        </a:spcBef>
                        <a:spcAft>
                          <a:spcPts val="0"/>
                        </a:spcAft>
                        <a:buClr>
                          <a:srgbClr val="000000"/>
                        </a:buClr>
                        <a:buSzPts val="1000"/>
                        <a:buFont typeface="Arial"/>
                        <a:buNone/>
                      </a:pPr>
                      <a:r>
                        <a:rPr lang="ja" sz="800" dirty="0"/>
                        <a:t>Audience is asked to wear a mask during the </a:t>
                      </a:r>
                      <a:r>
                        <a:rPr lang="ja" sz="800" i="1" dirty="0"/>
                        <a:t>kagura </a:t>
                      </a:r>
                      <a:r>
                        <a:rPr lang="ja" sz="800" dirty="0"/>
                        <a:t>performance. Hand sanitizer is provided at the entrance of the venue.</a:t>
                      </a:r>
                      <a:endParaRPr sz="800" dirty="0"/>
                    </a:p>
                    <a:p>
                      <a:pPr marL="0" lvl="0" indent="0" algn="l" rtl="0">
                        <a:spcBef>
                          <a:spcPts val="0"/>
                        </a:spcBef>
                        <a:spcAft>
                          <a:spcPts val="0"/>
                        </a:spcAft>
                        <a:buClr>
                          <a:schemeClr val="dk1"/>
                        </a:buClr>
                        <a:buSzPts val="1100"/>
                        <a:buFont typeface="Arial"/>
                        <a:buNone/>
                      </a:pPr>
                      <a:r>
                        <a:rPr lang="ja" sz="750" dirty="0">
                          <a:solidFill>
                            <a:schemeClr val="dk1"/>
                          </a:solidFill>
                          <a:latin typeface="Meiryo"/>
                          <a:ea typeface="Meiryo"/>
                          <a:cs typeface="Meiryo"/>
                          <a:sym typeface="Meiryo"/>
                        </a:rPr>
                        <a:t>During meals, reduced number of people per table and social distancing.</a:t>
                      </a:r>
                      <a:endParaRPr sz="700" dirty="0"/>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bl>
          </a:graphicData>
        </a:graphic>
      </p:graphicFrame>
      <p:graphicFrame>
        <p:nvGraphicFramePr>
          <p:cNvPr id="331" name="Google Shape;331;p49"/>
          <p:cNvGraphicFramePr/>
          <p:nvPr>
            <p:extLst>
              <p:ext uri="{D42A27DB-BD31-4B8C-83A1-F6EECF244321}">
                <p14:modId xmlns:p14="http://schemas.microsoft.com/office/powerpoint/2010/main" val="2105910022"/>
              </p:ext>
            </p:extLst>
          </p:nvPr>
        </p:nvGraphicFramePr>
        <p:xfrm>
          <a:off x="4487915" y="382640"/>
          <a:ext cx="4616881" cy="6473830"/>
        </p:xfrm>
        <a:graphic>
          <a:graphicData uri="http://schemas.openxmlformats.org/drawingml/2006/table">
            <a:tbl>
              <a:tblPr firstRow="1" bandRow="1">
                <a:noFill/>
                <a:tableStyleId>{DEF359AA-F3B9-4B52-B766-A8F41828D46B}</a:tableStyleId>
              </a:tblPr>
              <a:tblGrid>
                <a:gridCol w="1657191">
                  <a:extLst>
                    <a:ext uri="{9D8B030D-6E8A-4147-A177-3AD203B41FA5}">
                      <a16:colId xmlns:a16="http://schemas.microsoft.com/office/drawing/2014/main" val="20000"/>
                    </a:ext>
                  </a:extLst>
                </a:gridCol>
                <a:gridCol w="2959690">
                  <a:extLst>
                    <a:ext uri="{9D8B030D-6E8A-4147-A177-3AD203B41FA5}">
                      <a16:colId xmlns:a16="http://schemas.microsoft.com/office/drawing/2014/main" val="20001"/>
                    </a:ext>
                  </a:extLst>
                </a:gridCol>
              </a:tblGrid>
              <a:tr h="244300">
                <a:tc gridSpan="2">
                  <a:txBody>
                    <a:bodyPr/>
                    <a:lstStyle/>
                    <a:p>
                      <a:pPr marL="0" marR="0" lvl="0" indent="0" algn="l" rtl="0">
                        <a:lnSpc>
                          <a:spcPct val="100000"/>
                        </a:lnSpc>
                        <a:spcBef>
                          <a:spcPts val="0"/>
                        </a:spcBef>
                        <a:spcAft>
                          <a:spcPts val="0"/>
                        </a:spcAft>
                        <a:buClr>
                          <a:srgbClr val="000000"/>
                        </a:buClr>
                        <a:buSzPts val="1000"/>
                        <a:buFont typeface="Arial"/>
                        <a:buNone/>
                      </a:pPr>
                      <a:r>
                        <a:rPr lang="ja" sz="1000" b="1" dirty="0">
                          <a:latin typeface="メイリオ" panose="020B0604030504040204" pitchFamily="50" charset="-128"/>
                          <a:ea typeface="メイリオ" panose="020B0604030504040204" pitchFamily="50" charset="-128"/>
                        </a:rPr>
                        <a:t>Precautions against Covid19:</a:t>
                      </a:r>
                      <a:endParaRPr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hMerge="1">
                  <a:txBody>
                    <a:bodyPr/>
                    <a:lstStyle/>
                    <a:p>
                      <a:endParaRPr lang="ja-JP"/>
                    </a:p>
                  </a:txBody>
                  <a:tcPr/>
                </a:tc>
                <a:extLst>
                  <a:ext uri="{0D108BD9-81ED-4DB2-BD59-A6C34878D82A}">
                    <a16:rowId xmlns:a16="http://schemas.microsoft.com/office/drawing/2014/main" val="10002"/>
                  </a:ext>
                </a:extLst>
              </a:tr>
              <a:tr h="399000">
                <a:tc gridSpan="2">
                  <a:txBody>
                    <a:bodyPr/>
                    <a:lstStyle/>
                    <a:p>
                      <a:pPr marL="0" marR="0" lvl="0" indent="0" algn="l" rtl="0">
                        <a:lnSpc>
                          <a:spcPct val="100000"/>
                        </a:lnSpc>
                        <a:spcBef>
                          <a:spcPts val="0"/>
                        </a:spcBef>
                        <a:spcAft>
                          <a:spcPts val="0"/>
                        </a:spcAft>
                        <a:buClr>
                          <a:srgbClr val="000000"/>
                        </a:buClr>
                        <a:buSzPts val="1050"/>
                        <a:buFont typeface="Arial"/>
                        <a:buNone/>
                      </a:pPr>
                      <a:r>
                        <a:rPr lang="ja"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cs typeface="Meiryo"/>
                          <a:sym typeface="Meiryo"/>
                        </a:rPr>
                        <a:t>Venues and staff involved in the experience:</a:t>
                      </a:r>
                      <a:endParaRPr sz="900"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cs typeface="Meiryo"/>
                          <a:sym typeface="Meiryo"/>
                        </a:rPr>
                        <a:t>Temperature check</a:t>
                      </a:r>
                      <a:r>
                        <a:rPr lang="ja" sz="900" u="none" strike="noStrike" cap="none" dirty="0">
                          <a:latin typeface="メイリオ" panose="020B0604030504040204" pitchFamily="50" charset="-128"/>
                          <a:ea typeface="メイリオ" panose="020B0604030504040204" pitchFamily="50" charset="-128"/>
                          <a:cs typeface="Meiryo"/>
                          <a:sym typeface="Meiryo"/>
                        </a:rPr>
                        <a:t> ☑</a:t>
                      </a:r>
                      <a:r>
                        <a:rPr lang="ja" sz="900" dirty="0">
                          <a:latin typeface="メイリオ" panose="020B0604030504040204" pitchFamily="50" charset="-128"/>
                          <a:ea typeface="メイリオ" panose="020B0604030504040204" pitchFamily="50" charset="-128"/>
                          <a:cs typeface="Meiryo"/>
                          <a:sym typeface="Meiryo"/>
                        </a:rPr>
                        <a:t>Wearing masks</a:t>
                      </a:r>
                      <a:r>
                        <a:rPr lang="ja" sz="900" u="none" strike="noStrike" cap="none" dirty="0">
                          <a:latin typeface="メイリオ" panose="020B0604030504040204" pitchFamily="50" charset="-128"/>
                          <a:ea typeface="メイリオ" panose="020B0604030504040204" pitchFamily="50" charset="-128"/>
                          <a:cs typeface="Meiryo"/>
                          <a:sym typeface="Meiryo"/>
                        </a:rPr>
                        <a:t> ☑</a:t>
                      </a:r>
                      <a:r>
                        <a:rPr lang="ja" sz="900" dirty="0">
                          <a:latin typeface="メイリオ" panose="020B0604030504040204" pitchFamily="50" charset="-128"/>
                          <a:ea typeface="メイリオ" panose="020B0604030504040204" pitchFamily="50" charset="-128"/>
                          <a:cs typeface="Meiryo"/>
                          <a:sym typeface="Meiryo"/>
                        </a:rPr>
                        <a:t>Hand sanitizer</a:t>
                      </a:r>
                      <a:r>
                        <a:rPr lang="ja"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cs typeface="Meiryo"/>
                          <a:sym typeface="Meiryo"/>
                        </a:rPr>
                        <a:t>Ca</a:t>
                      </a:r>
                      <a:r>
                        <a:rPr lang="en-US" altLang="ja" sz="900" dirty="0" err="1">
                          <a:latin typeface="メイリオ" panose="020B0604030504040204" pitchFamily="50" charset="-128"/>
                          <a:ea typeface="メイリオ" panose="020B0604030504040204" pitchFamily="50" charset="-128"/>
                          <a:cs typeface="Meiryo"/>
                          <a:sym typeface="Meiryo"/>
                        </a:rPr>
                        <a:t>sh</a:t>
                      </a:r>
                      <a:r>
                        <a:rPr lang="ja" sz="900" dirty="0">
                          <a:latin typeface="メイリオ" panose="020B0604030504040204" pitchFamily="50" charset="-128"/>
                          <a:ea typeface="メイリオ" panose="020B0604030504040204" pitchFamily="50" charset="-128"/>
                          <a:cs typeface="Meiryo"/>
                          <a:sym typeface="Meiryo"/>
                        </a:rPr>
                        <a:t>less payment</a:t>
                      </a:r>
                      <a:r>
                        <a:rPr lang="ja" sz="900" u="none" strike="noStrike" cap="none" dirty="0">
                          <a:latin typeface="メイリオ" panose="020B0604030504040204" pitchFamily="50" charset="-128"/>
                          <a:ea typeface="メイリオ" panose="020B0604030504040204" pitchFamily="50" charset="-128"/>
                          <a:cs typeface="Meiryo"/>
                          <a:sym typeface="Meiryo"/>
                        </a:rPr>
                        <a:t> ☑</a:t>
                      </a:r>
                      <a:r>
                        <a:rPr lang="ja" sz="900" dirty="0">
                          <a:latin typeface="メイリオ" panose="020B0604030504040204" pitchFamily="50" charset="-128"/>
                          <a:ea typeface="メイリオ" panose="020B0604030504040204" pitchFamily="50" charset="-128"/>
                          <a:cs typeface="Meiryo"/>
                          <a:sym typeface="Meiryo"/>
                        </a:rPr>
                        <a:t>Room ventilation</a:t>
                      </a:r>
                      <a:endParaRPr sz="900"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hMerge="1">
                  <a:txBody>
                    <a:bodyPr/>
                    <a:lstStyle/>
                    <a:p>
                      <a:endParaRPr lang="ja-JP"/>
                    </a:p>
                  </a:txBody>
                  <a:tcPr/>
                </a:tc>
                <a:extLst>
                  <a:ext uri="{0D108BD9-81ED-4DB2-BD59-A6C34878D82A}">
                    <a16:rowId xmlns:a16="http://schemas.microsoft.com/office/drawing/2014/main" val="10003"/>
                  </a:ext>
                </a:extLst>
              </a:tr>
              <a:tr h="399000">
                <a:tc gridSpan="2">
                  <a:txBody>
                    <a:bodyPr/>
                    <a:lstStyle/>
                    <a:p>
                      <a:pPr marL="0" marR="0" lvl="0" indent="0" algn="l" rtl="0">
                        <a:lnSpc>
                          <a:spcPct val="100000"/>
                        </a:lnSpc>
                        <a:spcBef>
                          <a:spcPts val="0"/>
                        </a:spcBef>
                        <a:spcAft>
                          <a:spcPts val="0"/>
                        </a:spcAft>
                        <a:buClr>
                          <a:srgbClr val="000000"/>
                        </a:buClr>
                        <a:buSzPts val="1050"/>
                        <a:buFont typeface="Arial"/>
                        <a:buNone/>
                      </a:pPr>
                      <a:r>
                        <a:rPr lang="ja" sz="900" u="none" strike="noStrike" cap="none" dirty="0">
                          <a:latin typeface="メイリオ" panose="020B0604030504040204" pitchFamily="50" charset="-128"/>
                          <a:ea typeface="メイリオ" panose="020B0604030504040204" pitchFamily="50" charset="-128"/>
                          <a:cs typeface="Arial"/>
                          <a:sym typeface="Arial"/>
                        </a:rPr>
                        <a:t>■</a:t>
                      </a:r>
                      <a:r>
                        <a:rPr lang="ja" sz="900" dirty="0">
                          <a:latin typeface="メイリオ" panose="020B0604030504040204" pitchFamily="50" charset="-128"/>
                          <a:ea typeface="メイリオ" panose="020B0604030504040204" pitchFamily="50" charset="-128"/>
                        </a:rPr>
                        <a:t>Requests to travellers:</a:t>
                      </a:r>
                      <a:endParaRPr sz="900"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Clr>
                          <a:srgbClr val="000000"/>
                        </a:buClr>
                        <a:buSzPts val="1050"/>
                        <a:buFont typeface="Arial"/>
                        <a:buNone/>
                      </a:pPr>
                      <a:r>
                        <a:rPr lang="ja" altLang="ja-JP"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rPr>
                        <a:t>Temperature check</a:t>
                      </a:r>
                      <a:r>
                        <a:rPr lang="ja" sz="900" u="none" strike="noStrike" cap="none" dirty="0">
                          <a:latin typeface="メイリオ" panose="020B0604030504040204" pitchFamily="50" charset="-128"/>
                          <a:ea typeface="メイリオ" panose="020B0604030504040204" pitchFamily="50" charset="-128"/>
                          <a:cs typeface="Arial"/>
                          <a:sym typeface="Arial"/>
                        </a:rPr>
                        <a:t> </a:t>
                      </a:r>
                      <a:r>
                        <a:rPr lang="ja" altLang="ja-JP"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rPr>
                        <a:t>Wearing masks</a:t>
                      </a:r>
                      <a:r>
                        <a:rPr lang="ja" altLang="ja-JP"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rPr>
                        <a:t>Hand sanitizer</a:t>
                      </a:r>
                      <a:r>
                        <a:rPr lang="ja" altLang="ja-JP" sz="900" u="none" strike="noStrike" cap="none" dirty="0">
                          <a:latin typeface="メイリオ" panose="020B0604030504040204" pitchFamily="50" charset="-128"/>
                          <a:ea typeface="メイリオ" panose="020B0604030504040204" pitchFamily="50" charset="-128"/>
                          <a:cs typeface="Meiryo"/>
                          <a:sym typeface="Meiryo"/>
                        </a:rPr>
                        <a:t>☑</a:t>
                      </a:r>
                      <a:r>
                        <a:rPr lang="ja" sz="900" dirty="0">
                          <a:latin typeface="メイリオ" panose="020B0604030504040204" pitchFamily="50" charset="-128"/>
                          <a:ea typeface="メイリオ" panose="020B0604030504040204" pitchFamily="50" charset="-128"/>
                        </a:rPr>
                        <a:t>Providing contact info</a:t>
                      </a:r>
                      <a:endParaRPr sz="900"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hMerge="1">
                  <a:txBody>
                    <a:bodyPr/>
                    <a:lstStyle/>
                    <a:p>
                      <a:endParaRPr lang="ja-JP"/>
                    </a:p>
                  </a:txBody>
                  <a:tcPr/>
                </a:tc>
                <a:extLst>
                  <a:ext uri="{0D108BD9-81ED-4DB2-BD59-A6C34878D82A}">
                    <a16:rowId xmlns:a16="http://schemas.microsoft.com/office/drawing/2014/main" val="10004"/>
                  </a:ext>
                </a:extLst>
              </a:tr>
              <a:tr h="244300">
                <a:tc>
                  <a:txBody>
                    <a:bodyPr/>
                    <a:lstStyle/>
                    <a:p>
                      <a:pPr marL="0" marR="0" lvl="0" indent="0" algn="l" rtl="0">
                        <a:lnSpc>
                          <a:spcPct val="100000"/>
                        </a:lnSpc>
                        <a:spcBef>
                          <a:spcPts val="0"/>
                        </a:spcBef>
                        <a:spcAft>
                          <a:spcPts val="0"/>
                        </a:spcAft>
                        <a:buNone/>
                      </a:pPr>
                      <a:r>
                        <a:rPr lang="ja" sz="1000" b="1" dirty="0">
                          <a:latin typeface="メイリオ" panose="020B0604030504040204" pitchFamily="50" charset="-128"/>
                          <a:ea typeface="メイリオ" panose="020B0604030504040204" pitchFamily="50" charset="-128"/>
                        </a:rPr>
                        <a:t>Ideal for:</a:t>
                      </a:r>
                      <a:endParaRPr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a:latin typeface="メイリオ" panose="020B0604030504040204" pitchFamily="50" charset="-128"/>
                          <a:ea typeface="メイリオ" panose="020B0604030504040204" pitchFamily="50" charset="-128"/>
                        </a:rPr>
                        <a:t>Individual travellers and small groups</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406075">
                <a:tc>
                  <a:txBody>
                    <a:bodyPr/>
                    <a:lstStyle/>
                    <a:p>
                      <a:pPr marL="0" marR="0" lvl="0" indent="0" algn="l" rtl="0">
                        <a:lnSpc>
                          <a:spcPct val="100000"/>
                        </a:lnSpc>
                        <a:spcBef>
                          <a:spcPts val="0"/>
                        </a:spcBef>
                        <a:spcAft>
                          <a:spcPts val="0"/>
                        </a:spcAft>
                        <a:buNone/>
                      </a:pPr>
                      <a:r>
                        <a:rPr lang="ja" sz="1000" b="1" dirty="0">
                          <a:latin typeface="メイリオ" panose="020B0604030504040204" pitchFamily="50" charset="-128"/>
                          <a:ea typeface="メイリオ" panose="020B0604030504040204" pitchFamily="50" charset="-128"/>
                        </a:rPr>
                        <a:t>Target market:</a:t>
                      </a:r>
                      <a:endParaRPr sz="1000" b="1"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Couples and small groups</a:t>
                      </a:r>
                      <a:endParaRPr sz="1000" u="none" strike="noStrike" cap="none" dirty="0">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Travellers in their 20s to 60s, interested in experiencing local culture</a:t>
                      </a:r>
                      <a:endParaRPr dirty="0">
                        <a:latin typeface="メイリオ" panose="020B0604030504040204" pitchFamily="50" charset="-128"/>
                        <a:ea typeface="メイリオ" panose="020B0604030504040204" pitchFamily="50" charset="-128"/>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r h="555375">
                <a:tc>
                  <a:txBody>
                    <a:bodyPr/>
                    <a:lstStyle/>
                    <a:p>
                      <a:pPr marL="0" marR="0" lvl="0" indent="0" algn="l" rtl="0">
                        <a:lnSpc>
                          <a:spcPct val="100000"/>
                        </a:lnSpc>
                        <a:spcBef>
                          <a:spcPts val="0"/>
                        </a:spcBef>
                        <a:spcAft>
                          <a:spcPts val="0"/>
                        </a:spcAft>
                        <a:buNone/>
                      </a:pPr>
                      <a:r>
                        <a:rPr lang="ja" sz="1000" b="1" dirty="0">
                          <a:latin typeface="メイリオ" panose="020B0604030504040204" pitchFamily="50" charset="-128"/>
                          <a:ea typeface="メイリオ" panose="020B0604030504040204" pitchFamily="50" charset="-128"/>
                        </a:rPr>
                        <a:t>Experience price</a:t>
                      </a:r>
                      <a:endParaRPr lang="en-US" altLang="ja" sz="1000" b="1" dirty="0">
                        <a:latin typeface="メイリオ" panose="020B0604030504040204" pitchFamily="50" charset="-128"/>
                        <a:ea typeface="メイリオ" panose="020B0604030504040204" pitchFamily="50" charset="-128"/>
                      </a:endParaRPr>
                    </a:p>
                    <a:p>
                      <a:pPr marL="0" marR="0" lvl="0" indent="0" algn="l" rtl="0">
                        <a:lnSpc>
                          <a:spcPct val="100000"/>
                        </a:lnSpc>
                        <a:spcBef>
                          <a:spcPts val="0"/>
                        </a:spcBef>
                        <a:spcAft>
                          <a:spcPts val="0"/>
                        </a:spcAft>
                        <a:buNone/>
                      </a:pPr>
                      <a:r>
                        <a:rPr lang="ja" sz="1000" b="1" dirty="0">
                          <a:latin typeface="メイリオ" panose="020B0604030504040204" pitchFamily="50" charset="-128"/>
                          <a:ea typeface="メイリオ" panose="020B0604030504040204" pitchFamily="50" charset="-128"/>
                        </a:rPr>
                        <a:t>（</a:t>
                      </a:r>
                      <a:r>
                        <a:rPr lang="en-US" altLang="ja" sz="1000" b="1" dirty="0">
                          <a:latin typeface="メイリオ" panose="020B0604030504040204" pitchFamily="50" charset="-128"/>
                          <a:ea typeface="メイリオ" panose="020B0604030504040204" pitchFamily="50" charset="-128"/>
                        </a:rPr>
                        <a:t>in</a:t>
                      </a:r>
                      <a:r>
                        <a:rPr lang="ja" sz="1000" b="1" dirty="0">
                          <a:latin typeface="メイリオ" panose="020B0604030504040204" pitchFamily="50" charset="-128"/>
                          <a:ea typeface="メイリオ" panose="020B0604030504040204" pitchFamily="50" charset="-128"/>
                        </a:rPr>
                        <a:t>cl. tax）:</a:t>
                      </a:r>
                      <a:endParaRPr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Package price: from </a:t>
                      </a:r>
                      <a:r>
                        <a:rPr lang="ja" sz="1000" u="none" strike="noStrike" cap="none" dirty="0">
                          <a:latin typeface="メイリオ" panose="020B0604030504040204" pitchFamily="50" charset="-128"/>
                          <a:ea typeface="メイリオ" panose="020B0604030504040204" pitchFamily="50" charset="-128"/>
                          <a:cs typeface="Arial"/>
                          <a:sym typeface="Arial"/>
                        </a:rPr>
                        <a:t>16,500</a:t>
                      </a:r>
                      <a:r>
                        <a:rPr lang="ja" sz="1000" dirty="0">
                          <a:latin typeface="メイリオ" panose="020B0604030504040204" pitchFamily="50" charset="-128"/>
                          <a:ea typeface="メイリオ" panose="020B0604030504040204" pitchFamily="50" charset="-128"/>
                        </a:rPr>
                        <a:t> JPY per person</a:t>
                      </a:r>
                      <a:endParaRPr sz="1000" u="none" strike="noStrike" cap="none" dirty="0">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dirty="0">
                          <a:latin typeface="メイリオ" panose="020B0604030504040204" pitchFamily="50" charset="-128"/>
                          <a:ea typeface="メイリオ" panose="020B0604030504040204" pitchFamily="50" charset="-128"/>
                          <a:cs typeface="Arial"/>
                          <a:sym typeface="Arial"/>
                        </a:rPr>
                        <a:t>・</a:t>
                      </a:r>
                      <a:r>
                        <a:rPr lang="ja" sz="1000" dirty="0">
                          <a:latin typeface="メイリオ" panose="020B0604030504040204" pitchFamily="50" charset="-128"/>
                          <a:ea typeface="メイリオ" panose="020B0604030504040204" pitchFamily="50" charset="-128"/>
                        </a:rPr>
                        <a:t>Mask painting experience: </a:t>
                      </a:r>
                      <a:r>
                        <a:rPr lang="ja" sz="1000" u="none" strike="noStrike" cap="none" dirty="0">
                          <a:latin typeface="メイリオ" panose="020B0604030504040204" pitchFamily="50" charset="-128"/>
                          <a:ea typeface="メイリオ" panose="020B0604030504040204" pitchFamily="50" charset="-128"/>
                          <a:cs typeface="Arial"/>
                          <a:sym typeface="Arial"/>
                        </a:rPr>
                        <a:t>8,500</a:t>
                      </a:r>
                      <a:r>
                        <a:rPr lang="ja" sz="1000" dirty="0">
                          <a:latin typeface="メイリオ" panose="020B0604030504040204" pitchFamily="50" charset="-128"/>
                          <a:ea typeface="メイリオ" panose="020B0604030504040204" pitchFamily="50" charset="-128"/>
                        </a:rPr>
                        <a:t> JPY</a:t>
                      </a:r>
                      <a:endParaRPr sz="1000" u="none" strike="noStrike" cap="none" dirty="0">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dirty="0">
                          <a:latin typeface="メイリオ" panose="020B0604030504040204" pitchFamily="50" charset="-128"/>
                          <a:ea typeface="メイリオ" panose="020B0604030504040204" pitchFamily="50" charset="-128"/>
                          <a:cs typeface="Arial"/>
                          <a:sym typeface="Arial"/>
                        </a:rPr>
                        <a:t>・</a:t>
                      </a:r>
                      <a:r>
                        <a:rPr lang="ja" sz="1000" dirty="0">
                          <a:latin typeface="メイリオ" panose="020B0604030504040204" pitchFamily="50" charset="-128"/>
                          <a:ea typeface="メイリオ" panose="020B0604030504040204" pitchFamily="50" charset="-128"/>
                        </a:rPr>
                        <a:t>Dinner at Roan（</a:t>
                      </a:r>
                      <a:r>
                        <a:rPr lang="ja" sz="1000" u="none" strike="noStrike" cap="none" dirty="0">
                          <a:latin typeface="メイリオ" panose="020B0604030504040204" pitchFamily="50" charset="-128"/>
                          <a:ea typeface="メイリオ" panose="020B0604030504040204" pitchFamily="50" charset="-128"/>
                          <a:cs typeface="Arial"/>
                          <a:sym typeface="Arial"/>
                        </a:rPr>
                        <a:t>路庵</a:t>
                      </a:r>
                      <a:r>
                        <a:rPr lang="ja" sz="1000" dirty="0">
                          <a:latin typeface="メイリオ" panose="020B0604030504040204" pitchFamily="50" charset="-128"/>
                          <a:ea typeface="メイリオ" panose="020B0604030504040204" pitchFamily="50" charset="-128"/>
                        </a:rPr>
                        <a:t>）Meal: </a:t>
                      </a:r>
                      <a:r>
                        <a:rPr lang="ja" sz="1000" u="none" strike="noStrike" cap="none" dirty="0">
                          <a:latin typeface="メイリオ" panose="020B0604030504040204" pitchFamily="50" charset="-128"/>
                          <a:ea typeface="メイリオ" panose="020B0604030504040204" pitchFamily="50" charset="-128"/>
                          <a:cs typeface="Arial"/>
                          <a:sym typeface="Arial"/>
                        </a:rPr>
                        <a:t>3,000</a:t>
                      </a:r>
                      <a:r>
                        <a:rPr lang="ja" sz="1000" dirty="0">
                          <a:latin typeface="メイリオ" panose="020B0604030504040204" pitchFamily="50" charset="-128"/>
                          <a:ea typeface="メイリオ" panose="020B0604030504040204" pitchFamily="50" charset="-128"/>
                        </a:rPr>
                        <a:t> JPY, drinks to be paid upon consumption</a:t>
                      </a:r>
                      <a:r>
                        <a:rPr lang="ja" sz="1000" u="none" strike="noStrike" cap="none" dirty="0">
                          <a:latin typeface="メイリオ" panose="020B0604030504040204" pitchFamily="50" charset="-128"/>
                          <a:ea typeface="メイリオ" panose="020B0604030504040204" pitchFamily="50" charset="-128"/>
                          <a:cs typeface="Arial"/>
                          <a:sym typeface="Arial"/>
                        </a:rPr>
                        <a:t> </a:t>
                      </a:r>
                      <a:endParaRPr sz="1000" u="none" strike="noStrike" cap="none" dirty="0">
                        <a:solidFill>
                          <a:srgbClr val="FF0000"/>
                        </a:solidFill>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dirty="0">
                          <a:latin typeface="メイリオ" panose="020B0604030504040204" pitchFamily="50" charset="-128"/>
                          <a:ea typeface="メイリオ" panose="020B0604030504040204" pitchFamily="50" charset="-128"/>
                          <a:cs typeface="Arial"/>
                          <a:sym typeface="Arial"/>
                        </a:rPr>
                        <a:t>・</a:t>
                      </a:r>
                      <a:r>
                        <a:rPr lang="ja" sz="1000" dirty="0">
                          <a:latin typeface="メイリオ" panose="020B0604030504040204" pitchFamily="50" charset="-128"/>
                          <a:ea typeface="メイリオ" panose="020B0604030504040204" pitchFamily="50" charset="-128"/>
                        </a:rPr>
                        <a:t>Special Iwami Kagura performance: </a:t>
                      </a:r>
                      <a:r>
                        <a:rPr lang="ja" sz="1000" u="none" strike="noStrike" cap="none" dirty="0">
                          <a:latin typeface="メイリオ" panose="020B0604030504040204" pitchFamily="50" charset="-128"/>
                          <a:ea typeface="メイリオ" panose="020B0604030504040204" pitchFamily="50" charset="-128"/>
                          <a:cs typeface="Arial"/>
                          <a:sym typeface="Arial"/>
                        </a:rPr>
                        <a:t>5,000</a:t>
                      </a:r>
                      <a:r>
                        <a:rPr lang="ja" sz="1000" dirty="0">
                          <a:latin typeface="メイリオ" panose="020B0604030504040204" pitchFamily="50" charset="-128"/>
                          <a:ea typeface="メイリオ" panose="020B0604030504040204" pitchFamily="50" charset="-128"/>
                        </a:rPr>
                        <a:t> JPY</a:t>
                      </a:r>
                      <a:r>
                        <a:rPr lang="en-US" altLang="ja" sz="1000" dirty="0">
                          <a:latin typeface="メイリオ" panose="020B0604030504040204" pitchFamily="50" charset="-128"/>
                          <a:ea typeface="メイリオ" panose="020B0604030504040204" pitchFamily="50" charset="-128"/>
                        </a:rPr>
                        <a:t>/30seats</a:t>
                      </a:r>
                      <a:endParaRPr sz="1000" u="none" strike="noStrike" cap="none" dirty="0">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dirty="0">
                          <a:latin typeface="メイリオ" panose="020B0604030504040204" pitchFamily="50" charset="-128"/>
                          <a:ea typeface="メイリオ" panose="020B0604030504040204" pitchFamily="50" charset="-128"/>
                          <a:cs typeface="Arial"/>
                          <a:sym typeface="Arial"/>
                        </a:rPr>
                        <a:t>※The special performance includes time to inter</a:t>
                      </a:r>
                      <a:r>
                        <a:rPr lang="ja" sz="1000" dirty="0">
                          <a:latin typeface="メイリオ" panose="020B0604030504040204" pitchFamily="50" charset="-128"/>
                          <a:ea typeface="メイリオ" panose="020B0604030504040204" pitchFamily="50" charset="-128"/>
                        </a:rPr>
                        <a:t>act with Kagura performers</a:t>
                      </a:r>
                      <a:endParaRPr sz="1000"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254400">
                <a:tc>
                  <a:txBody>
                    <a:bodyPr/>
                    <a:lstStyle/>
                    <a:p>
                      <a:pPr marL="0" marR="0" lvl="0" indent="0" algn="l" rtl="0">
                        <a:lnSpc>
                          <a:spcPct val="100000"/>
                        </a:lnSpc>
                        <a:spcBef>
                          <a:spcPts val="0"/>
                        </a:spcBef>
                        <a:spcAft>
                          <a:spcPts val="0"/>
                        </a:spcAft>
                        <a:buNone/>
                      </a:pPr>
                      <a:r>
                        <a:rPr lang="ja" sz="1000" b="1">
                          <a:latin typeface="メイリオ" panose="020B0604030504040204" pitchFamily="50" charset="-128"/>
                          <a:ea typeface="メイリオ" panose="020B0604030504040204" pitchFamily="50" charset="-128"/>
                        </a:rPr>
                        <a:t>The above price includes:</a:t>
                      </a:r>
                      <a:endParaRPr sz="1000" b="1" u="none" strike="noStrike" cap="none">
                        <a:solidFill>
                          <a:schemeClr val="dk1"/>
                        </a:solidFill>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ja" sz="1000">
                          <a:latin typeface="メイリオ" panose="020B0604030504040204" pitchFamily="50" charset="-128"/>
                          <a:ea typeface="メイリオ" panose="020B0604030504040204" pitchFamily="50" charset="-128"/>
                        </a:rPr>
                        <a:t>Iwami Kagura Performance, Mask painting experience, dinner at Roan</a:t>
                      </a:r>
                      <a:r>
                        <a:rPr lang="ja" sz="1000" b="0" u="none" strike="noStrike" cap="none">
                          <a:solidFill>
                            <a:schemeClr val="dk1"/>
                          </a:solidFill>
                          <a:latin typeface="メイリオ" panose="020B0604030504040204" pitchFamily="50" charset="-128"/>
                          <a:ea typeface="メイリオ" panose="020B0604030504040204" pitchFamily="50" charset="-128"/>
                          <a:cs typeface="Arial"/>
                          <a:sym typeface="Arial"/>
                        </a:rPr>
                        <a:t>「路庵」</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402400">
                <a:tc>
                  <a:txBody>
                    <a:bodyPr/>
                    <a:lstStyle/>
                    <a:p>
                      <a:pPr marL="0" marR="0" lvl="0" indent="0" algn="l" rtl="0">
                        <a:lnSpc>
                          <a:spcPct val="100000"/>
                        </a:lnSpc>
                        <a:spcBef>
                          <a:spcPts val="0"/>
                        </a:spcBef>
                        <a:spcAft>
                          <a:spcPts val="0"/>
                        </a:spcAft>
                        <a:buNone/>
                      </a:pPr>
                      <a:r>
                        <a:rPr lang="ja" sz="1000" b="1">
                          <a:latin typeface="メイリオ" panose="020B0604030504040204" pitchFamily="50" charset="-128"/>
                          <a:ea typeface="メイリオ" panose="020B0604030504040204" pitchFamily="50" charset="-128"/>
                        </a:rPr>
                        <a:t>Meeting point:</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Kobayashi Kobo</a:t>
                      </a:r>
                      <a:r>
                        <a:rPr lang="en-US" altLang="ja" sz="1000" dirty="0">
                          <a:latin typeface="メイリオ" panose="020B0604030504040204" pitchFamily="50" charset="-128"/>
                          <a:ea typeface="メイリオ" panose="020B0604030504040204" pitchFamily="50" charset="-128"/>
                        </a:rPr>
                        <a:t> for Mask painting experience</a:t>
                      </a:r>
                      <a:endParaRPr sz="1000" dirty="0">
                        <a:solidFill>
                          <a:srgbClr val="FF0000"/>
                        </a:solidFill>
                        <a:latin typeface="メイリオ" panose="020B0604030504040204" pitchFamily="50" charset="-128"/>
                        <a:ea typeface="メイリオ" panose="020B0604030504040204" pitchFamily="50" charset="-128"/>
                      </a:endParaRPr>
                    </a:p>
                  </a:txBody>
                  <a:tcPr marL="86225" marR="86225" marT="43125" marB="431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r h="244300">
                <a:tc>
                  <a:txBody>
                    <a:bodyPr/>
                    <a:lstStyle/>
                    <a:p>
                      <a:pPr marL="0" marR="0" lvl="0" indent="0" algn="l" rtl="0">
                        <a:lnSpc>
                          <a:spcPct val="100000"/>
                        </a:lnSpc>
                        <a:spcBef>
                          <a:spcPts val="0"/>
                        </a:spcBef>
                        <a:spcAft>
                          <a:spcPts val="0"/>
                        </a:spcAft>
                        <a:buNone/>
                      </a:pPr>
                      <a:r>
                        <a:rPr lang="ja" sz="1000" b="1">
                          <a:latin typeface="メイリオ" panose="020B0604030504040204" pitchFamily="50" charset="-128"/>
                          <a:ea typeface="メイリオ" panose="020B0604030504040204" pitchFamily="50" charset="-128"/>
                        </a:rPr>
                        <a:t>Access:</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a:latin typeface="メイリオ" panose="020B0604030504040204" pitchFamily="50" charset="-128"/>
                          <a:ea typeface="メイリオ" panose="020B0604030504040204" pitchFamily="50" charset="-128"/>
                        </a:rPr>
                        <a:t>One minute walk from JR Yunotsu Station</a:t>
                      </a:r>
                      <a:endParaRPr sz="1000" u="none" strike="noStrike" cap="none">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0"/>
                  </a:ext>
                </a:extLst>
              </a:tr>
              <a:tr h="244300">
                <a:tc>
                  <a:txBody>
                    <a:bodyPr/>
                    <a:lstStyle/>
                    <a:p>
                      <a:pPr marL="0" marR="0" lvl="0" indent="0" algn="l" rtl="0">
                        <a:lnSpc>
                          <a:spcPct val="100000"/>
                        </a:lnSpc>
                        <a:spcBef>
                          <a:spcPts val="0"/>
                        </a:spcBef>
                        <a:spcAft>
                          <a:spcPts val="0"/>
                        </a:spcAft>
                        <a:buNone/>
                      </a:pPr>
                      <a:r>
                        <a:rPr lang="ja" sz="1000" b="1">
                          <a:latin typeface="メイリオ" panose="020B0604030504040204" pitchFamily="50" charset="-128"/>
                          <a:ea typeface="メイリオ" panose="020B0604030504040204" pitchFamily="50" charset="-128"/>
                        </a:rPr>
                        <a:t>Reservations accepted from:</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ja" sz="1000">
                          <a:latin typeface="メイリオ" panose="020B0604030504040204" pitchFamily="50" charset="-128"/>
                          <a:ea typeface="メイリオ" panose="020B0604030504040204" pitchFamily="50" charset="-128"/>
                        </a:rPr>
                        <a:t>Reservations accepted from a month before the Kagura performance</a:t>
                      </a:r>
                      <a:endParaRPr>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1"/>
                  </a:ext>
                </a:extLst>
              </a:tr>
              <a:tr h="399000">
                <a:tc>
                  <a:txBody>
                    <a:bodyPr/>
                    <a:lstStyle/>
                    <a:p>
                      <a:pPr marL="0" marR="0" lvl="0" indent="0" algn="l" rtl="0">
                        <a:lnSpc>
                          <a:spcPct val="100000"/>
                        </a:lnSpc>
                        <a:spcBef>
                          <a:spcPts val="0"/>
                        </a:spcBef>
                        <a:spcAft>
                          <a:spcPts val="0"/>
                        </a:spcAft>
                        <a:buClr>
                          <a:srgbClr val="000000"/>
                        </a:buClr>
                        <a:buSzPts val="1000"/>
                        <a:buFont typeface="Arial"/>
                        <a:buNone/>
                      </a:pPr>
                      <a:r>
                        <a:rPr lang="ja" sz="1000" b="1">
                          <a:latin typeface="メイリオ" panose="020B0604030504040204" pitchFamily="50" charset="-128"/>
                          <a:ea typeface="メイリオ" panose="020B0604030504040204" pitchFamily="50" charset="-128"/>
                        </a:rPr>
                        <a:t>Available dates:</a:t>
                      </a:r>
                      <a:endParaRPr sz="1000" b="1" u="none" strike="noStrike" cap="none">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 sz="1000" dirty="0">
                          <a:latin typeface="メイリオ" panose="020B0604030504040204" pitchFamily="50" charset="-128"/>
                          <a:ea typeface="メイリオ" panose="020B0604030504040204" pitchFamily="50" charset="-128"/>
                        </a:rPr>
                        <a:t>Inquiry required</a:t>
                      </a:r>
                      <a:r>
                        <a:rPr lang="en-US" altLang="ja" sz="900" dirty="0">
                          <a:latin typeface="メイリオ" panose="020B0604030504040204" pitchFamily="50" charset="-128"/>
                          <a:ea typeface="メイリオ" panose="020B0604030504040204" pitchFamily="50" charset="-128"/>
                        </a:rPr>
                        <a:t>(</a:t>
                      </a:r>
                      <a:r>
                        <a:rPr lang="ja" sz="900" dirty="0">
                          <a:latin typeface="メイリオ" panose="020B0604030504040204" pitchFamily="50" charset="-128"/>
                          <a:ea typeface="メイリオ" panose="020B0604030504040204" pitchFamily="50" charset="-128"/>
                        </a:rPr>
                        <a:t>regular performance held every Saturday</a:t>
                      </a:r>
                      <a:r>
                        <a:rPr lang="en-US" altLang="ja" sz="900" dirty="0">
                          <a:latin typeface="メイリオ" panose="020B0604030504040204" pitchFamily="50" charset="-128"/>
                          <a:ea typeface="メイリオ" panose="020B0604030504040204" pitchFamily="50" charset="-128"/>
                        </a:rPr>
                        <a:t> night 20:00-21:00</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2,000JPY</a:t>
                      </a:r>
                      <a:r>
                        <a:rPr lang="en-US" altLang="ja" sz="900" dirty="0">
                          <a:latin typeface="メイリオ" panose="020B0604030504040204" pitchFamily="50" charset="-128"/>
                          <a:ea typeface="メイリオ" panose="020B0604030504040204" pitchFamily="50" charset="-128"/>
                        </a:rPr>
                        <a:t>)</a:t>
                      </a:r>
                      <a:endParaRPr sz="900" b="0"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2"/>
                  </a:ext>
                </a:extLst>
              </a:tr>
              <a:tr h="244300">
                <a:tc>
                  <a:txBody>
                    <a:bodyPr/>
                    <a:lstStyle/>
                    <a:p>
                      <a:pPr marL="0" marR="0" lvl="0" indent="0" algn="l" rtl="0">
                        <a:lnSpc>
                          <a:spcPct val="100000"/>
                        </a:lnSpc>
                        <a:spcBef>
                          <a:spcPts val="0"/>
                        </a:spcBef>
                        <a:spcAft>
                          <a:spcPts val="0"/>
                        </a:spcAft>
                        <a:buClr>
                          <a:srgbClr val="000000"/>
                        </a:buClr>
                        <a:buSzPts val="1000"/>
                        <a:buFont typeface="Arial"/>
                        <a:buNone/>
                      </a:pPr>
                      <a:r>
                        <a:rPr lang="ja" sz="1000" b="1" dirty="0">
                          <a:latin typeface="メイリオ" panose="020B0604030504040204" pitchFamily="50" charset="-128"/>
                          <a:ea typeface="メイリオ" panose="020B0604030504040204" pitchFamily="50" charset="-128"/>
                        </a:rPr>
                        <a:t>Duration and starting time:</a:t>
                      </a:r>
                      <a:endParaRPr sz="1000" b="1"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Kagura performance: 2 hours, Dinner </a:t>
                      </a:r>
                      <a:r>
                        <a:rPr lang="ja" sz="1000" u="none" strike="noStrike" cap="none" dirty="0">
                          <a:latin typeface="メイリオ" panose="020B0604030504040204" pitchFamily="50" charset="-128"/>
                          <a:ea typeface="メイリオ" panose="020B0604030504040204" pitchFamily="50" charset="-128"/>
                          <a:cs typeface="Arial"/>
                          <a:sym typeface="Arial"/>
                        </a:rPr>
                        <a:t>1.5</a:t>
                      </a:r>
                      <a:r>
                        <a:rPr lang="ja" sz="1000" dirty="0">
                          <a:latin typeface="メイリオ" panose="020B0604030504040204" pitchFamily="50" charset="-128"/>
                          <a:ea typeface="メイリオ" panose="020B0604030504040204" pitchFamily="50" charset="-128"/>
                        </a:rPr>
                        <a:t> hours, Mask painting experience 1</a:t>
                      </a:r>
                      <a:r>
                        <a:rPr lang="ja" sz="1000" u="none" strike="noStrike" cap="none" dirty="0">
                          <a:latin typeface="メイリオ" panose="020B0604030504040204" pitchFamily="50" charset="-128"/>
                          <a:ea typeface="メイリオ" panose="020B0604030504040204" pitchFamily="50" charset="-128"/>
                          <a:cs typeface="Arial"/>
                          <a:sym typeface="Arial"/>
                        </a:rPr>
                        <a:t>.5</a:t>
                      </a:r>
                      <a:r>
                        <a:rPr lang="ja" sz="1000" dirty="0">
                          <a:latin typeface="メイリオ" panose="020B0604030504040204" pitchFamily="50" charset="-128"/>
                          <a:ea typeface="メイリオ" panose="020B0604030504040204" pitchFamily="50" charset="-128"/>
                        </a:rPr>
                        <a:t> hours</a:t>
                      </a:r>
                      <a:endParaRPr sz="1000"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3"/>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ja" sz="1000" b="1" dirty="0">
                          <a:latin typeface="メイリオ" panose="020B0604030504040204" pitchFamily="50" charset="-128"/>
                          <a:ea typeface="メイリオ" panose="020B0604030504040204" pitchFamily="50" charset="-128"/>
                        </a:rPr>
                        <a:t>Min/max guest</a:t>
                      </a:r>
                      <a:r>
                        <a:rPr lang="ja-JP" altLang="en-US" sz="1000" b="1" dirty="0">
                          <a:latin typeface="メイリオ" panose="020B0604030504040204" pitchFamily="50" charset="-128"/>
                          <a:ea typeface="メイリオ" panose="020B0604030504040204" pitchFamily="50" charset="-128"/>
                        </a:rPr>
                        <a:t>　</a:t>
                      </a:r>
                      <a:r>
                        <a:rPr lang="ja" sz="1000" b="1" dirty="0">
                          <a:latin typeface="メイリオ" panose="020B0604030504040204" pitchFamily="50" charset="-128"/>
                          <a:ea typeface="メイリオ" panose="020B0604030504040204" pitchFamily="50" charset="-128"/>
                        </a:rPr>
                        <a:t>number:</a:t>
                      </a:r>
                      <a:endParaRPr sz="1000" b="1"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dirty="0">
                          <a:latin typeface="メイリオ" panose="020B0604030504040204" pitchFamily="50" charset="-128"/>
                          <a:ea typeface="メイリオ" panose="020B0604030504040204" pitchFamily="50" charset="-128"/>
                        </a:rPr>
                        <a:t>2-20 </a:t>
                      </a:r>
                      <a:endParaRPr sz="1000" b="1" u="none" strike="noStrike" cap="none" dirty="0">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4"/>
                  </a:ext>
                </a:extLst>
              </a:tr>
              <a:tr h="244300">
                <a:tc>
                  <a:txBody>
                    <a:bodyPr/>
                    <a:lstStyle/>
                    <a:p>
                      <a:pPr marL="0" marR="0" lvl="0" indent="0" algn="l" rtl="0">
                        <a:lnSpc>
                          <a:spcPct val="100000"/>
                        </a:lnSpc>
                        <a:spcBef>
                          <a:spcPts val="0"/>
                        </a:spcBef>
                        <a:spcAft>
                          <a:spcPts val="0"/>
                        </a:spcAft>
                        <a:buClr>
                          <a:srgbClr val="000000"/>
                        </a:buClr>
                        <a:buSzPts val="1000"/>
                        <a:buFont typeface="Arial"/>
                        <a:buNone/>
                      </a:pPr>
                      <a:r>
                        <a:rPr lang="ja" sz="1000" b="1">
                          <a:latin typeface="メイリオ" panose="020B0604030504040204" pitchFamily="50" charset="-128"/>
                          <a:ea typeface="メイリオ" panose="020B0604030504040204" pitchFamily="50" charset="-128"/>
                        </a:rPr>
                        <a:t>Shared/private:</a:t>
                      </a:r>
                      <a:endParaRPr sz="1000" b="1" u="none" strike="noStrike" cap="none">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b="0" u="none" strike="noStrike" cap="none">
                          <a:latin typeface="メイリオ" panose="020B0604030504040204" pitchFamily="50" charset="-128"/>
                          <a:ea typeface="メイリオ" panose="020B0604030504040204" pitchFamily="50" charset="-128"/>
                          <a:cs typeface="Arial"/>
                          <a:sym typeface="Arial"/>
                        </a:rPr>
                        <a:t>※</a:t>
                      </a:r>
                      <a:r>
                        <a:rPr lang="ja" sz="1000">
                          <a:latin typeface="メイリオ" panose="020B0604030504040204" pitchFamily="50" charset="-128"/>
                          <a:ea typeface="メイリオ" panose="020B0604030504040204" pitchFamily="50" charset="-128"/>
                        </a:rPr>
                        <a:t>Private </a:t>
                      </a:r>
                      <a:r>
                        <a:rPr lang="ja" sz="1000" i="1">
                          <a:latin typeface="メイリオ" panose="020B0604030504040204" pitchFamily="50" charset="-128"/>
                          <a:ea typeface="メイリオ" panose="020B0604030504040204" pitchFamily="50" charset="-128"/>
                        </a:rPr>
                        <a:t>kagura </a:t>
                      </a:r>
                      <a:r>
                        <a:rPr lang="ja" sz="1000">
                          <a:latin typeface="メイリオ" panose="020B0604030504040204" pitchFamily="50" charset="-128"/>
                          <a:ea typeface="メイリオ" panose="020B0604030504040204" pitchFamily="50" charset="-128"/>
                        </a:rPr>
                        <a:t>performances available upon request</a:t>
                      </a:r>
                      <a:r>
                        <a:rPr lang="ja" sz="1000" b="0" u="none" strike="noStrike" cap="none">
                          <a:latin typeface="メイリオ" panose="020B0604030504040204" pitchFamily="50" charset="-128"/>
                          <a:ea typeface="メイリオ" panose="020B0604030504040204" pitchFamily="50" charset="-128"/>
                          <a:cs typeface="Arial"/>
                          <a:sym typeface="Arial"/>
                        </a:rPr>
                        <a:t>（12</a:t>
                      </a:r>
                      <a:r>
                        <a:rPr lang="ja" sz="1000">
                          <a:latin typeface="メイリオ" panose="020B0604030504040204" pitchFamily="50" charset="-128"/>
                          <a:ea typeface="メイリオ" panose="020B0604030504040204" pitchFamily="50" charset="-128"/>
                        </a:rPr>
                        <a:t>0,000 JPY</a:t>
                      </a:r>
                      <a:r>
                        <a:rPr lang="ja" sz="1000" b="0" u="none" strike="noStrike" cap="none">
                          <a:latin typeface="メイリオ" panose="020B0604030504040204" pitchFamily="50" charset="-128"/>
                          <a:ea typeface="メイリオ" panose="020B0604030504040204" pitchFamily="50" charset="-128"/>
                          <a:cs typeface="Arial"/>
                          <a:sym typeface="Arial"/>
                        </a:rPr>
                        <a:t>）</a:t>
                      </a:r>
                      <a:endParaRPr sz="1000" b="0" u="none" strike="noStrike" cap="none">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5"/>
                  </a:ext>
                </a:extLst>
              </a:tr>
              <a:tr h="0">
                <a:tc>
                  <a:txBody>
                    <a:bodyPr/>
                    <a:lstStyle/>
                    <a:p>
                      <a:pPr marL="0" marR="0" lvl="0" indent="0" algn="l" rtl="0">
                        <a:lnSpc>
                          <a:spcPct val="100000"/>
                        </a:lnSpc>
                        <a:spcBef>
                          <a:spcPts val="0"/>
                        </a:spcBef>
                        <a:spcAft>
                          <a:spcPts val="0"/>
                        </a:spcAft>
                        <a:buClr>
                          <a:srgbClr val="000000"/>
                        </a:buClr>
                        <a:buSzPts val="1000"/>
                        <a:buFont typeface="Arial"/>
                        <a:buNone/>
                      </a:pPr>
                      <a:r>
                        <a:rPr lang="ja" sz="1000" b="1">
                          <a:latin typeface="メイリオ" panose="020B0604030504040204" pitchFamily="50" charset="-128"/>
                          <a:ea typeface="メイリオ" panose="020B0604030504040204" pitchFamily="50" charset="-128"/>
                        </a:rPr>
                        <a:t>Available languages:</a:t>
                      </a:r>
                      <a:endParaRPr sz="1000" b="1" u="none" strike="noStrike" cap="none">
                        <a:latin typeface="メイリオ" panose="020B0604030504040204" pitchFamily="50" charset="-128"/>
                        <a:ea typeface="メイリオ" panose="020B0604030504040204" pitchFamily="50" charset="-128"/>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000" b="0" u="none" strike="noStrike" cap="none" dirty="0">
                          <a:latin typeface="メイリオ" panose="020B0604030504040204" pitchFamily="50" charset="-128"/>
                          <a:ea typeface="メイリオ" panose="020B0604030504040204" pitchFamily="50" charset="-128"/>
                          <a:cs typeface="Arial"/>
                          <a:sym typeface="Arial"/>
                        </a:rPr>
                        <a:t>※Limited to accompanying guide</a:t>
                      </a:r>
                      <a:endParaRPr dirty="0">
                        <a:latin typeface="メイリオ" panose="020B0604030504040204" pitchFamily="50" charset="-128"/>
                        <a:ea typeface="メイリオ" panose="020B0604030504040204" pitchFamily="50" charset="-128"/>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16"/>
                  </a:ext>
                </a:extLst>
              </a:tr>
            </a:tbl>
          </a:graphicData>
        </a:graphic>
      </p:graphicFrame>
      <p:graphicFrame>
        <p:nvGraphicFramePr>
          <p:cNvPr id="2" name="表 1">
            <a:extLst>
              <a:ext uri="{FF2B5EF4-FFF2-40B4-BE49-F238E27FC236}">
                <a16:creationId xmlns:a16="http://schemas.microsoft.com/office/drawing/2014/main" id="{EB35F3AB-5228-423B-B1F1-16BC58518D5A}"/>
              </a:ext>
            </a:extLst>
          </p:cNvPr>
          <p:cNvGraphicFramePr>
            <a:graphicFrameLocks noGrp="1"/>
          </p:cNvGraphicFramePr>
          <p:nvPr>
            <p:extLst>
              <p:ext uri="{D42A27DB-BD31-4B8C-83A1-F6EECF244321}">
                <p14:modId xmlns:p14="http://schemas.microsoft.com/office/powerpoint/2010/main" val="3492237914"/>
              </p:ext>
            </p:extLst>
          </p:nvPr>
        </p:nvGraphicFramePr>
        <p:xfrm>
          <a:off x="0" y="5736665"/>
          <a:ext cx="4461825" cy="1112425"/>
        </p:xfrm>
        <a:graphic>
          <a:graphicData uri="http://schemas.openxmlformats.org/drawingml/2006/table">
            <a:tbl>
              <a:tblPr firstRow="1" bandRow="1">
                <a:noFill/>
                <a:tableStyleId>{DEF359AA-F3B9-4B52-B766-A8F41828D46B}</a:tableStyleId>
              </a:tblPr>
              <a:tblGrid>
                <a:gridCol w="4461825">
                  <a:extLst>
                    <a:ext uri="{9D8B030D-6E8A-4147-A177-3AD203B41FA5}">
                      <a16:colId xmlns:a16="http://schemas.microsoft.com/office/drawing/2014/main" val="3965552875"/>
                    </a:ext>
                  </a:extLst>
                </a:gridCol>
              </a:tblGrid>
              <a:tr h="244300">
                <a:tc>
                  <a:txBody>
                    <a:bodyPr/>
                    <a:lstStyle/>
                    <a:p>
                      <a:pPr marL="0" marR="0" lvl="0" indent="0" algn="l" rtl="0">
                        <a:lnSpc>
                          <a:spcPct val="100000"/>
                        </a:lnSpc>
                        <a:spcBef>
                          <a:spcPts val="0"/>
                        </a:spcBef>
                        <a:spcAft>
                          <a:spcPts val="0"/>
                        </a:spcAft>
                        <a:buClr>
                          <a:srgbClr val="000000"/>
                        </a:buClr>
                        <a:buSzPts val="1000"/>
                        <a:buFont typeface="Arial"/>
                        <a:buNone/>
                      </a:pPr>
                      <a:r>
                        <a:rPr lang="ja" sz="1000" b="1" dirty="0"/>
                        <a:t>Contact information:</a:t>
                      </a:r>
                      <a:endParaRPr sz="1000" b="1" u="none" strike="noStrike" cap="none" dirty="0">
                        <a:latin typeface="Arial"/>
                        <a:ea typeface="Arial"/>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D966"/>
                    </a:solidFill>
                  </a:tcPr>
                </a:tc>
                <a:extLst>
                  <a:ext uri="{0D108BD9-81ED-4DB2-BD59-A6C34878D82A}">
                    <a16:rowId xmlns:a16="http://schemas.microsoft.com/office/drawing/2014/main" val="2601468549"/>
                  </a:ext>
                </a:extLst>
              </a:tr>
              <a:tr h="868125">
                <a:tc>
                  <a:txBody>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dirty="0">
                          <a:solidFill>
                            <a:schemeClr val="dk1"/>
                          </a:solidFill>
                          <a:latin typeface="Arial"/>
                          <a:ea typeface="Arial"/>
                          <a:cs typeface="Arial"/>
                          <a:sym typeface="Arial"/>
                        </a:rPr>
                        <a:t>■</a:t>
                      </a:r>
                      <a:r>
                        <a:rPr lang="ja" sz="900" dirty="0"/>
                        <a:t>Experience provider</a:t>
                      </a:r>
                      <a:r>
                        <a:rPr lang="ja" sz="900" b="0" i="0" u="none" strike="noStrike" cap="none" dirty="0">
                          <a:solidFill>
                            <a:schemeClr val="dk1"/>
                          </a:solidFill>
                          <a:latin typeface="Arial"/>
                          <a:ea typeface="Arial"/>
                          <a:cs typeface="Arial"/>
                          <a:sym typeface="Arial"/>
                        </a:rPr>
                        <a:t>：</a:t>
                      </a:r>
                      <a:r>
                        <a:rPr lang="ja" sz="900" dirty="0"/>
                        <a:t>Yunotsu Onsen Ryokan Association</a:t>
                      </a:r>
                      <a:endParaRPr sz="9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 sz="900" b="0" i="0" u="none" strike="noStrike" cap="none" dirty="0">
                          <a:solidFill>
                            <a:schemeClr val="dk1"/>
                          </a:solidFill>
                          <a:latin typeface="Arial"/>
                          <a:ea typeface="Arial"/>
                          <a:cs typeface="Arial"/>
                          <a:sym typeface="Arial"/>
                        </a:rPr>
                        <a:t>■</a:t>
                      </a:r>
                      <a:r>
                        <a:rPr lang="ja" sz="900" dirty="0"/>
                        <a:t>Business Hours</a:t>
                      </a:r>
                      <a:r>
                        <a:rPr lang="ja" sz="900" b="0" i="0" u="none" strike="noStrike" cap="none" dirty="0">
                          <a:solidFill>
                            <a:schemeClr val="dk1"/>
                          </a:solidFill>
                          <a:latin typeface="Arial"/>
                          <a:ea typeface="Arial"/>
                          <a:cs typeface="Arial"/>
                          <a:sym typeface="Arial"/>
                        </a:rPr>
                        <a:t>：</a:t>
                      </a:r>
                      <a:r>
                        <a:rPr lang="ja" sz="900" dirty="0"/>
                        <a:t>9:00 - 17:00</a:t>
                      </a:r>
                      <a:endParaRPr sz="9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 sz="900" b="0" i="0" u="none" strike="noStrike" cap="none" dirty="0">
                          <a:solidFill>
                            <a:schemeClr val="dk1"/>
                          </a:solidFill>
                          <a:latin typeface="Arial"/>
                          <a:ea typeface="Arial"/>
                          <a:cs typeface="Arial"/>
                          <a:sym typeface="Arial"/>
                        </a:rPr>
                        <a:t>■</a:t>
                      </a:r>
                      <a:r>
                        <a:rPr lang="ja" sz="900" dirty="0"/>
                        <a:t>Website</a:t>
                      </a:r>
                      <a:r>
                        <a:rPr lang="ja" sz="900" b="0" i="0" u="none" strike="noStrike" cap="none" dirty="0">
                          <a:solidFill>
                            <a:schemeClr val="dk1"/>
                          </a:solidFill>
                          <a:latin typeface="Arial"/>
                          <a:ea typeface="Arial"/>
                          <a:cs typeface="Arial"/>
                          <a:sym typeface="Arial"/>
                        </a:rPr>
                        <a:t>：</a:t>
                      </a:r>
                      <a:r>
                        <a:rPr lang="ja" sz="900" u="none" strike="noStrike" cap="none" dirty="0"/>
                        <a:t> http://www.yunotsu-onsen.com</a:t>
                      </a:r>
                      <a:endParaRPr sz="9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 sz="900" b="0" i="0" u="none" strike="noStrike" cap="none" dirty="0">
                          <a:solidFill>
                            <a:schemeClr val="dk1"/>
                          </a:solidFill>
                          <a:latin typeface="Arial"/>
                          <a:ea typeface="Arial"/>
                          <a:cs typeface="Arial"/>
                          <a:sym typeface="Arial"/>
                        </a:rPr>
                        <a:t>■</a:t>
                      </a:r>
                      <a:r>
                        <a:rPr lang="ja" sz="900" dirty="0"/>
                        <a:t>Phone number</a:t>
                      </a:r>
                      <a:r>
                        <a:rPr lang="ja" sz="900" b="0" i="0" u="none" strike="noStrike" cap="none" dirty="0">
                          <a:solidFill>
                            <a:schemeClr val="dk1"/>
                          </a:solidFill>
                          <a:latin typeface="Arial"/>
                          <a:ea typeface="Arial"/>
                          <a:cs typeface="Arial"/>
                          <a:sym typeface="Arial"/>
                        </a:rPr>
                        <a:t>：0855-65-2998</a:t>
                      </a:r>
                      <a:endParaRPr sz="1300" dirty="0"/>
                    </a:p>
                    <a:p>
                      <a:pPr marL="0" marR="0" lvl="0" indent="0" algn="l" rtl="0">
                        <a:lnSpc>
                          <a:spcPct val="100000"/>
                        </a:lnSpc>
                        <a:spcBef>
                          <a:spcPts val="0"/>
                        </a:spcBef>
                        <a:spcAft>
                          <a:spcPts val="0"/>
                        </a:spcAft>
                        <a:buClr>
                          <a:srgbClr val="000000"/>
                        </a:buClr>
                        <a:buSzPts val="1000"/>
                        <a:buFont typeface="Arial"/>
                        <a:buNone/>
                      </a:pPr>
                      <a:r>
                        <a:rPr lang="ja" sz="900" b="0" i="0" u="none" strike="noStrike" cap="none" dirty="0">
                          <a:solidFill>
                            <a:schemeClr val="dk1"/>
                          </a:solidFill>
                          <a:latin typeface="Arial"/>
                          <a:ea typeface="Arial"/>
                          <a:cs typeface="Arial"/>
                          <a:sym typeface="Arial"/>
                        </a:rPr>
                        <a:t>■</a:t>
                      </a:r>
                      <a:r>
                        <a:rPr lang="ja" sz="900" dirty="0"/>
                        <a:t>Email</a:t>
                      </a:r>
                      <a:r>
                        <a:rPr lang="ja" sz="950" b="0" i="0" u="none" strike="noStrike" cap="none" dirty="0">
                          <a:solidFill>
                            <a:schemeClr val="dk1"/>
                          </a:solidFill>
                          <a:latin typeface="Arial"/>
                          <a:ea typeface="Arial"/>
                          <a:cs typeface="Arial"/>
                          <a:sym typeface="Arial"/>
                        </a:rPr>
                        <a:t>：yunotsu.kankou@gmail.com</a:t>
                      </a:r>
                      <a:endParaRPr sz="950" b="0" i="0" u="none" strike="noStrike" cap="none" dirty="0">
                        <a:solidFill>
                          <a:schemeClr val="dk1"/>
                        </a:solidFill>
                        <a:latin typeface="Arial"/>
                        <a:ea typeface="Arial"/>
                        <a:cs typeface="Arial"/>
                        <a:sym typeface="Arial"/>
                      </a:endParaRPr>
                    </a:p>
                  </a:txBody>
                  <a:tcPr marL="86225" marR="86225" marT="43125" marB="431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960243165"/>
                  </a:ext>
                </a:extLst>
              </a:tr>
            </a:tbl>
          </a:graphicData>
        </a:graphic>
      </p:graphicFrame>
      <p:pic>
        <p:nvPicPr>
          <p:cNvPr id="19" name="Google Shape;333;p49" descr="旅行記 ・石見神楽 温泉津温泉 夜神楽 － 島根県大田市温泉津町">
            <a:extLst>
              <a:ext uri="{FF2B5EF4-FFF2-40B4-BE49-F238E27FC236}">
                <a16:creationId xmlns:a16="http://schemas.microsoft.com/office/drawing/2014/main" id="{089029C0-4DD3-41E5-889C-F97BDBB7E450}"/>
              </a:ext>
            </a:extLst>
          </p:cNvPr>
          <p:cNvPicPr preferRelativeResize="0"/>
          <p:nvPr/>
        </p:nvPicPr>
        <p:blipFill rotWithShape="1">
          <a:blip r:embed="rId3">
            <a:alphaModFix/>
          </a:blip>
          <a:srcRect/>
          <a:stretch/>
        </p:blipFill>
        <p:spPr>
          <a:xfrm>
            <a:off x="63966" y="409041"/>
            <a:ext cx="2109401" cy="1423454"/>
          </a:xfrm>
          <a:prstGeom prst="rect">
            <a:avLst/>
          </a:prstGeom>
          <a:noFill/>
          <a:ln>
            <a:noFill/>
          </a:ln>
        </p:spPr>
      </p:pic>
      <p:pic>
        <p:nvPicPr>
          <p:cNvPr id="20" name="Google Shape;334;p49">
            <a:extLst>
              <a:ext uri="{FF2B5EF4-FFF2-40B4-BE49-F238E27FC236}">
                <a16:creationId xmlns:a16="http://schemas.microsoft.com/office/drawing/2014/main" id="{09277A6D-8141-48A0-BF34-B0F5AC622CE8}"/>
              </a:ext>
            </a:extLst>
          </p:cNvPr>
          <p:cNvPicPr preferRelativeResize="0"/>
          <p:nvPr/>
        </p:nvPicPr>
        <p:blipFill rotWithShape="1">
          <a:blip r:embed="rId4">
            <a:alphaModFix/>
          </a:blip>
          <a:srcRect/>
          <a:stretch/>
        </p:blipFill>
        <p:spPr>
          <a:xfrm>
            <a:off x="2183903" y="1841562"/>
            <a:ext cx="2139955" cy="1438226"/>
          </a:xfrm>
          <a:prstGeom prst="rect">
            <a:avLst/>
          </a:prstGeom>
          <a:noFill/>
          <a:ln>
            <a:noFill/>
          </a:ln>
        </p:spPr>
      </p:pic>
      <p:pic>
        <p:nvPicPr>
          <p:cNvPr id="21" name="Google Shape;335;p49">
            <a:extLst>
              <a:ext uri="{FF2B5EF4-FFF2-40B4-BE49-F238E27FC236}">
                <a16:creationId xmlns:a16="http://schemas.microsoft.com/office/drawing/2014/main" id="{B1B425F0-6F22-42E7-B8BD-FCFCB5B5539F}"/>
              </a:ext>
            </a:extLst>
          </p:cNvPr>
          <p:cNvPicPr preferRelativeResize="0"/>
          <p:nvPr/>
        </p:nvPicPr>
        <p:blipFill rotWithShape="1">
          <a:blip r:embed="rId5">
            <a:alphaModFix/>
          </a:blip>
          <a:srcRect/>
          <a:stretch/>
        </p:blipFill>
        <p:spPr>
          <a:xfrm>
            <a:off x="2183519" y="404743"/>
            <a:ext cx="2139955" cy="1427751"/>
          </a:xfrm>
          <a:prstGeom prst="rect">
            <a:avLst/>
          </a:prstGeom>
          <a:noFill/>
          <a:ln>
            <a:noFill/>
          </a:ln>
        </p:spPr>
      </p:pic>
      <p:pic>
        <p:nvPicPr>
          <p:cNvPr id="22" name="Google Shape;336;p49">
            <a:extLst>
              <a:ext uri="{FF2B5EF4-FFF2-40B4-BE49-F238E27FC236}">
                <a16:creationId xmlns:a16="http://schemas.microsoft.com/office/drawing/2014/main" id="{401A40F7-0DE2-4539-B798-F1AC1710948B}"/>
              </a:ext>
            </a:extLst>
          </p:cNvPr>
          <p:cNvPicPr preferRelativeResize="0"/>
          <p:nvPr/>
        </p:nvPicPr>
        <p:blipFill rotWithShape="1">
          <a:blip r:embed="rId6">
            <a:alphaModFix/>
          </a:blip>
          <a:srcRect t="6449" b="3977"/>
          <a:stretch/>
        </p:blipFill>
        <p:spPr>
          <a:xfrm>
            <a:off x="63966" y="1836491"/>
            <a:ext cx="2109402" cy="1449393"/>
          </a:xfrm>
          <a:prstGeom prst="rect">
            <a:avLst/>
          </a:prstGeom>
          <a:noFill/>
          <a:ln>
            <a:noFill/>
          </a:ln>
        </p:spPr>
      </p:pic>
    </p:spTree>
  </p:cSld>
  <p:clrMapOvr>
    <a:masterClrMapping/>
  </p:clrMapOvr>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556</Words>
  <Application>Microsoft Office PowerPoint</Application>
  <PresentationFormat>画面に合わせる (4:3)</PresentationFormat>
  <Paragraphs>52</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vt:lpstr>
      <vt:lpstr>Meiryo</vt:lpstr>
      <vt:lpstr>Arial</vt:lpstr>
      <vt:lpstr>Calibri</vt:lpstr>
      <vt:lpstr>Office 佈景主題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前田浩輝</dc:creator>
  <cp:lastModifiedBy>郷原 渉</cp:lastModifiedBy>
  <cp:revision>12</cp:revision>
  <cp:lastPrinted>2021-12-09T07:09:45Z</cp:lastPrinted>
  <dcterms:modified xsi:type="dcterms:W3CDTF">2022-01-30T01:59:51Z</dcterms:modified>
</cp:coreProperties>
</file>